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5" r:id="rId2"/>
    <p:sldMasterId id="2147483690" r:id="rId3"/>
  </p:sldMasterIdLst>
  <p:notesMasterIdLst>
    <p:notesMasterId r:id="rId32"/>
  </p:notesMasterIdLst>
  <p:sldIdLst>
    <p:sldId id="256" r:id="rId4"/>
    <p:sldId id="257" r:id="rId5"/>
    <p:sldId id="273" r:id="rId6"/>
    <p:sldId id="274" r:id="rId7"/>
    <p:sldId id="275" r:id="rId8"/>
    <p:sldId id="276" r:id="rId9"/>
    <p:sldId id="277" r:id="rId10"/>
    <p:sldId id="278" r:id="rId11"/>
    <p:sldId id="280" r:id="rId12"/>
    <p:sldId id="279" r:id="rId13"/>
    <p:sldId id="281" r:id="rId14"/>
    <p:sldId id="282" r:id="rId15"/>
    <p:sldId id="258" r:id="rId16"/>
    <p:sldId id="261" r:id="rId17"/>
    <p:sldId id="259" r:id="rId18"/>
    <p:sldId id="260" r:id="rId19"/>
    <p:sldId id="262" r:id="rId20"/>
    <p:sldId id="263" r:id="rId21"/>
    <p:sldId id="266" r:id="rId22"/>
    <p:sldId id="267" r:id="rId23"/>
    <p:sldId id="264" r:id="rId24"/>
    <p:sldId id="265" r:id="rId25"/>
    <p:sldId id="268" r:id="rId26"/>
    <p:sldId id="269" r:id="rId27"/>
    <p:sldId id="270" r:id="rId28"/>
    <p:sldId id="271" r:id="rId29"/>
    <p:sldId id="272" r:id="rId30"/>
    <p:sldId id="283" r:id="rId31"/>
  </p:sldIdLst>
  <p:sldSz cx="12192000" cy="6858000"/>
  <p:notesSz cx="6735763" cy="98663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060"/>
    <a:srgbClr val="4472FF"/>
    <a:srgbClr val="FFFF4C"/>
    <a:srgbClr val="FF48C4"/>
    <a:srgbClr val="44C4FF"/>
    <a:srgbClr val="0000D8"/>
    <a:srgbClr val="F8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52" autoAdjust="0"/>
    <p:restoredTop sz="94660"/>
  </p:normalViewPr>
  <p:slideViewPr>
    <p:cSldViewPr snapToGrid="0" showGuides="1">
      <p:cViewPr varScale="1">
        <p:scale>
          <a:sx n="129" d="100"/>
          <a:sy n="129" d="100"/>
        </p:scale>
        <p:origin x="16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omasa Fujiwara" userId="773db4682fb361c6" providerId="LiveId" clId="{247323B4-00A4-407B-AADC-364CF2B01B01}"/>
    <pc:docChg chg="undo custSel addSld delSld modSld sldOrd addSection delSection">
      <pc:chgData name="Tomomasa Fujiwara" userId="773db4682fb361c6" providerId="LiveId" clId="{247323B4-00A4-407B-AADC-364CF2B01B01}" dt="2020-04-03T07:14:15.446" v="3209" actId="1076"/>
      <pc:docMkLst>
        <pc:docMk/>
      </pc:docMkLst>
      <pc:sldChg chg="modSp">
        <pc:chgData name="Tomomasa Fujiwara" userId="773db4682fb361c6" providerId="LiveId" clId="{247323B4-00A4-407B-AADC-364CF2B01B01}" dt="2020-04-02T23:43:59.275" v="3189"/>
        <pc:sldMkLst>
          <pc:docMk/>
          <pc:sldMk cId="1534841392" sldId="256"/>
        </pc:sldMkLst>
        <pc:spChg chg="mod">
          <ac:chgData name="Tomomasa Fujiwara" userId="773db4682fb361c6" providerId="LiveId" clId="{247323B4-00A4-407B-AADC-364CF2B01B01}" dt="2020-04-02T23:43:59.275" v="3189"/>
          <ac:spMkLst>
            <pc:docMk/>
            <pc:sldMk cId="1534841392" sldId="256"/>
            <ac:spMk id="5" creationId="{908B5214-EE5E-47F8-A2B9-F3475D758554}"/>
          </ac:spMkLst>
        </pc:spChg>
      </pc:sldChg>
      <pc:sldChg chg="addSp modSp">
        <pc:chgData name="Tomomasa Fujiwara" userId="773db4682fb361c6" providerId="LiveId" clId="{247323B4-00A4-407B-AADC-364CF2B01B01}" dt="2020-04-02T14:00:09.490" v="1832" actId="1035"/>
        <pc:sldMkLst>
          <pc:docMk/>
          <pc:sldMk cId="14275539" sldId="257"/>
        </pc:sldMkLst>
        <pc:spChg chg="mod">
          <ac:chgData name="Tomomasa Fujiwara" userId="773db4682fb361c6" providerId="LiveId" clId="{247323B4-00A4-407B-AADC-364CF2B01B01}" dt="2020-04-02T13:11:12.873" v="329" actId="20577"/>
          <ac:spMkLst>
            <pc:docMk/>
            <pc:sldMk cId="14275539" sldId="257"/>
            <ac:spMk id="2" creationId="{1C27F1A3-881C-4C6C-9541-4D3700393996}"/>
          </ac:spMkLst>
        </pc:spChg>
        <pc:spChg chg="mod">
          <ac:chgData name="Tomomasa Fujiwara" userId="773db4682fb361c6" providerId="LiveId" clId="{247323B4-00A4-407B-AADC-364CF2B01B01}" dt="2020-04-02T13:12:15.310" v="430" actId="20577"/>
          <ac:spMkLst>
            <pc:docMk/>
            <pc:sldMk cId="14275539" sldId="257"/>
            <ac:spMk id="3" creationId="{94EBC551-70EE-4F99-B9AF-FABE7801E7F4}"/>
          </ac:spMkLst>
        </pc:spChg>
        <pc:spChg chg="add mod">
          <ac:chgData name="Tomomasa Fujiwara" userId="773db4682fb361c6" providerId="LiveId" clId="{247323B4-00A4-407B-AADC-364CF2B01B01}" dt="2020-04-02T13:22:16.795" v="599" actId="1076"/>
          <ac:spMkLst>
            <pc:docMk/>
            <pc:sldMk cId="14275539" sldId="257"/>
            <ac:spMk id="5" creationId="{E6D741EA-CFB5-42E7-945D-DCF3D408CF9F}"/>
          </ac:spMkLst>
        </pc:spChg>
        <pc:spChg chg="add mod">
          <ac:chgData name="Tomomasa Fujiwara" userId="773db4682fb361c6" providerId="LiveId" clId="{247323B4-00A4-407B-AADC-364CF2B01B01}" dt="2020-04-02T13:22:13.379" v="598" actId="1076"/>
          <ac:spMkLst>
            <pc:docMk/>
            <pc:sldMk cId="14275539" sldId="257"/>
            <ac:spMk id="8" creationId="{A079B029-FB95-4C29-924D-1D988F68DBA1}"/>
          </ac:spMkLst>
        </pc:spChg>
        <pc:spChg chg="add mod">
          <ac:chgData name="Tomomasa Fujiwara" userId="773db4682fb361c6" providerId="LiveId" clId="{247323B4-00A4-407B-AADC-364CF2B01B01}" dt="2020-04-02T14:00:09.490" v="1832" actId="1035"/>
          <ac:spMkLst>
            <pc:docMk/>
            <pc:sldMk cId="14275539" sldId="257"/>
            <ac:spMk id="9" creationId="{1A2F5904-FD4B-4F9F-9FBE-FAAE12DA782A}"/>
          </ac:spMkLst>
        </pc:spChg>
        <pc:picChg chg="add mod">
          <ac:chgData name="Tomomasa Fujiwara" userId="773db4682fb361c6" providerId="LiveId" clId="{247323B4-00A4-407B-AADC-364CF2B01B01}" dt="2020-04-02T13:19:23.090" v="470" actId="14100"/>
          <ac:picMkLst>
            <pc:docMk/>
            <pc:sldMk cId="14275539" sldId="257"/>
            <ac:picMk id="4" creationId="{4251EBDD-6253-49E6-B3C7-4A5C31AE880F}"/>
          </ac:picMkLst>
        </pc:picChg>
        <pc:picChg chg="add mod">
          <ac:chgData name="Tomomasa Fujiwara" userId="773db4682fb361c6" providerId="LiveId" clId="{247323B4-00A4-407B-AADC-364CF2B01B01}" dt="2020-04-02T13:22:09.926" v="597" actId="1076"/>
          <ac:picMkLst>
            <pc:docMk/>
            <pc:sldMk cId="14275539" sldId="257"/>
            <ac:picMk id="7" creationId="{623D0768-B0C7-432A-BB02-106C1165C2A5}"/>
          </ac:picMkLst>
        </pc:picChg>
      </pc:sldChg>
      <pc:sldChg chg="addSp delSp modSp add">
        <pc:chgData name="Tomomasa Fujiwara" userId="773db4682fb361c6" providerId="LiveId" clId="{247323B4-00A4-407B-AADC-364CF2B01B01}" dt="2020-03-26T05:11:41.062" v="13" actId="947"/>
        <pc:sldMkLst>
          <pc:docMk/>
          <pc:sldMk cId="554752940" sldId="258"/>
        </pc:sldMkLst>
        <pc:spChg chg="del">
          <ac:chgData name="Tomomasa Fujiwara" userId="773db4682fb361c6" providerId="LiveId" clId="{247323B4-00A4-407B-AADC-364CF2B01B01}" dt="2020-03-26T05:10:56.481" v="1"/>
          <ac:spMkLst>
            <pc:docMk/>
            <pc:sldMk cId="554752940" sldId="258"/>
            <ac:spMk id="2" creationId="{941453CA-6704-4C97-9178-E5AEBCBE0DE1}"/>
          </ac:spMkLst>
        </pc:spChg>
        <pc:spChg chg="del">
          <ac:chgData name="Tomomasa Fujiwara" userId="773db4682fb361c6" providerId="LiveId" clId="{247323B4-00A4-407B-AADC-364CF2B01B01}" dt="2020-03-26T05:10:56.481" v="1"/>
          <ac:spMkLst>
            <pc:docMk/>
            <pc:sldMk cId="554752940" sldId="258"/>
            <ac:spMk id="3" creationId="{20419701-8EF4-4898-A7D9-92F4DAAB9A92}"/>
          </ac:spMkLst>
        </pc:spChg>
        <pc:spChg chg="add mod">
          <ac:chgData name="Tomomasa Fujiwara" userId="773db4682fb361c6" providerId="LiveId" clId="{247323B4-00A4-407B-AADC-364CF2B01B01}" dt="2020-03-26T05:11:41.062" v="13" actId="947"/>
          <ac:spMkLst>
            <pc:docMk/>
            <pc:sldMk cId="554752940" sldId="258"/>
            <ac:spMk id="4" creationId="{9FB19B44-B346-4E69-AD39-E78466724CE4}"/>
          </ac:spMkLst>
        </pc:spChg>
        <pc:spChg chg="add mod">
          <ac:chgData name="Tomomasa Fujiwara" userId="773db4682fb361c6" providerId="LiveId" clId="{247323B4-00A4-407B-AADC-364CF2B01B01}" dt="2020-03-26T05:10:56.481" v="1"/>
          <ac:spMkLst>
            <pc:docMk/>
            <pc:sldMk cId="554752940" sldId="258"/>
            <ac:spMk id="5" creationId="{7BDCB6DC-5488-47B5-9FE7-7B5012E05451}"/>
          </ac:spMkLst>
        </pc:spChg>
      </pc:sldChg>
      <pc:sldChg chg="addSp delSp modSp add del">
        <pc:chgData name="Tomomasa Fujiwara" userId="773db4682fb361c6" providerId="LiveId" clId="{247323B4-00A4-407B-AADC-364CF2B01B01}" dt="2020-04-01T08:10:57.211" v="284" actId="47"/>
        <pc:sldMkLst>
          <pc:docMk/>
          <pc:sldMk cId="7278069" sldId="259"/>
        </pc:sldMkLst>
        <pc:spChg chg="del">
          <ac:chgData name="Tomomasa Fujiwara" userId="773db4682fb361c6" providerId="LiveId" clId="{247323B4-00A4-407B-AADC-364CF2B01B01}" dt="2020-03-26T08:54:35.664" v="15"/>
          <ac:spMkLst>
            <pc:docMk/>
            <pc:sldMk cId="7278069" sldId="259"/>
            <ac:spMk id="2" creationId="{789D9BDC-D9EA-4931-855D-3C5283A11195}"/>
          </ac:spMkLst>
        </pc:spChg>
        <pc:spChg chg="del">
          <ac:chgData name="Tomomasa Fujiwara" userId="773db4682fb361c6" providerId="LiveId" clId="{247323B4-00A4-407B-AADC-364CF2B01B01}" dt="2020-03-26T08:54:35.664" v="15"/>
          <ac:spMkLst>
            <pc:docMk/>
            <pc:sldMk cId="7278069" sldId="259"/>
            <ac:spMk id="3" creationId="{E9DEF6D1-7D16-4483-874C-D3AF904F06FD}"/>
          </ac:spMkLst>
        </pc:spChg>
        <pc:picChg chg="add mod modCrop">
          <ac:chgData name="Tomomasa Fujiwara" userId="773db4682fb361c6" providerId="LiveId" clId="{247323B4-00A4-407B-AADC-364CF2B01B01}" dt="2020-03-26T08:55:02.321" v="19" actId="1076"/>
          <ac:picMkLst>
            <pc:docMk/>
            <pc:sldMk cId="7278069" sldId="259"/>
            <ac:picMk id="4" creationId="{C5672BD0-338D-4F9E-97EC-3FE9ED174469}"/>
          </ac:picMkLst>
        </pc:picChg>
      </pc:sldChg>
      <pc:sldChg chg="addSp modSp add del">
        <pc:chgData name="Tomomasa Fujiwara" userId="773db4682fb361c6" providerId="LiveId" clId="{247323B4-00A4-407B-AADC-364CF2B01B01}" dt="2020-04-01T08:10:57.632" v="285" actId="47"/>
        <pc:sldMkLst>
          <pc:docMk/>
          <pc:sldMk cId="255633650" sldId="260"/>
        </pc:sldMkLst>
        <pc:picChg chg="add mod modCrop">
          <ac:chgData name="Tomomasa Fujiwara" userId="773db4682fb361c6" providerId="LiveId" clId="{247323B4-00A4-407B-AADC-364CF2B01B01}" dt="2020-03-26T08:55:47.733" v="26" actId="1076"/>
          <ac:picMkLst>
            <pc:docMk/>
            <pc:sldMk cId="255633650" sldId="260"/>
            <ac:picMk id="2" creationId="{6066FC88-3725-40AB-9CE2-0A9554754F9C}"/>
          </ac:picMkLst>
        </pc:picChg>
      </pc:sldChg>
      <pc:sldChg chg="addSp delSp add">
        <pc:chgData name="Tomomasa Fujiwara" userId="773db4682fb361c6" providerId="LiveId" clId="{247323B4-00A4-407B-AADC-364CF2B01B01}" dt="2020-03-26T09:01:36.650" v="29"/>
        <pc:sldMkLst>
          <pc:docMk/>
          <pc:sldMk cId="1358303275" sldId="261"/>
        </pc:sldMkLst>
        <pc:spChg chg="del">
          <ac:chgData name="Tomomasa Fujiwara" userId="773db4682fb361c6" providerId="LiveId" clId="{247323B4-00A4-407B-AADC-364CF2B01B01}" dt="2020-03-26T08:56:00.623" v="28"/>
          <ac:spMkLst>
            <pc:docMk/>
            <pc:sldMk cId="1358303275" sldId="261"/>
            <ac:spMk id="2" creationId="{4B5B6EEF-D849-4B63-BD1C-00741DFCCFCC}"/>
          </ac:spMkLst>
        </pc:spChg>
        <pc:spChg chg="del">
          <ac:chgData name="Tomomasa Fujiwara" userId="773db4682fb361c6" providerId="LiveId" clId="{247323B4-00A4-407B-AADC-364CF2B01B01}" dt="2020-03-26T08:56:00.623" v="28"/>
          <ac:spMkLst>
            <pc:docMk/>
            <pc:sldMk cId="1358303275" sldId="261"/>
            <ac:spMk id="3" creationId="{80390CC8-BCA9-41CC-8F83-59F3557CF3CA}"/>
          </ac:spMkLst>
        </pc:spChg>
        <pc:picChg chg="add">
          <ac:chgData name="Tomomasa Fujiwara" userId="773db4682fb361c6" providerId="LiveId" clId="{247323B4-00A4-407B-AADC-364CF2B01B01}" dt="2020-03-26T09:01:36.650" v="29"/>
          <ac:picMkLst>
            <pc:docMk/>
            <pc:sldMk cId="1358303275" sldId="261"/>
            <ac:picMk id="4" creationId="{14344077-845D-4C81-9EFB-A35AD2FC7427}"/>
          </ac:picMkLst>
        </pc:picChg>
      </pc:sldChg>
      <pc:sldChg chg="addSp modSp add del">
        <pc:chgData name="Tomomasa Fujiwara" userId="773db4682fb361c6" providerId="LiveId" clId="{247323B4-00A4-407B-AADC-364CF2B01B01}" dt="2020-04-01T08:10:57.992" v="286" actId="47"/>
        <pc:sldMkLst>
          <pc:docMk/>
          <pc:sldMk cId="2875021134" sldId="262"/>
        </pc:sldMkLst>
        <pc:spChg chg="add mod">
          <ac:chgData name="Tomomasa Fujiwara" userId="773db4682fb361c6" providerId="LiveId" clId="{247323B4-00A4-407B-AADC-364CF2B01B01}" dt="2020-03-26T11:31:02.314" v="275" actId="2711"/>
          <ac:spMkLst>
            <pc:docMk/>
            <pc:sldMk cId="2875021134" sldId="262"/>
            <ac:spMk id="3" creationId="{8D5EBF90-1FB2-492F-A37B-ED5DA92B820C}"/>
          </ac:spMkLst>
        </pc:spChg>
        <pc:spChg chg="add mod">
          <ac:chgData name="Tomomasa Fujiwara" userId="773db4682fb361c6" providerId="LiveId" clId="{247323B4-00A4-407B-AADC-364CF2B01B01}" dt="2020-03-26T11:30:54.500" v="274" actId="2711"/>
          <ac:spMkLst>
            <pc:docMk/>
            <pc:sldMk cId="2875021134" sldId="262"/>
            <ac:spMk id="4" creationId="{43AF1587-A391-436F-96EE-7FD42E378236}"/>
          </ac:spMkLst>
        </pc:spChg>
        <pc:spChg chg="add mod">
          <ac:chgData name="Tomomasa Fujiwara" userId="773db4682fb361c6" providerId="LiveId" clId="{247323B4-00A4-407B-AADC-364CF2B01B01}" dt="2020-03-26T11:30:44.794" v="273" actId="2711"/>
          <ac:spMkLst>
            <pc:docMk/>
            <pc:sldMk cId="2875021134" sldId="262"/>
            <ac:spMk id="5" creationId="{088C36FC-01FF-45FB-B0F1-6844FFF2DBF0}"/>
          </ac:spMkLst>
        </pc:spChg>
        <pc:picChg chg="add mod modCrop">
          <ac:chgData name="Tomomasa Fujiwara" userId="773db4682fb361c6" providerId="LiveId" clId="{247323B4-00A4-407B-AADC-364CF2B01B01}" dt="2020-03-26T11:15:51.697" v="34" actId="1076"/>
          <ac:picMkLst>
            <pc:docMk/>
            <pc:sldMk cId="2875021134" sldId="262"/>
            <ac:picMk id="2" creationId="{4887E547-AB27-44B6-87B3-4BA5ED1B8B1B}"/>
          </ac:picMkLst>
        </pc:picChg>
      </pc:sldChg>
      <pc:sldChg chg="add del">
        <pc:chgData name="Tomomasa Fujiwara" userId="773db4682fb361c6" providerId="LiveId" clId="{247323B4-00A4-407B-AADC-364CF2B01B01}" dt="2020-04-01T08:10:58.945" v="288"/>
        <pc:sldMkLst>
          <pc:docMk/>
          <pc:sldMk cId="1250850075" sldId="263"/>
        </pc:sldMkLst>
      </pc:sldChg>
      <pc:sldChg chg="addSp modSp add">
        <pc:chgData name="Tomomasa Fujiwara" userId="773db4682fb361c6" providerId="LiveId" clId="{247323B4-00A4-407B-AADC-364CF2B01B01}" dt="2020-04-01T08:11:59.798" v="290" actId="931"/>
        <pc:sldMkLst>
          <pc:docMk/>
          <pc:sldMk cId="3394485025" sldId="263"/>
        </pc:sldMkLst>
        <pc:picChg chg="add mod">
          <ac:chgData name="Tomomasa Fujiwara" userId="773db4682fb361c6" providerId="LiveId" clId="{247323B4-00A4-407B-AADC-364CF2B01B01}" dt="2020-04-01T08:11:59.798" v="290" actId="931"/>
          <ac:picMkLst>
            <pc:docMk/>
            <pc:sldMk cId="3394485025" sldId="263"/>
            <ac:picMk id="3" creationId="{E2A82680-F6A0-483E-9BEA-63DE09488030}"/>
          </ac:picMkLst>
        </pc:picChg>
      </pc:sldChg>
      <pc:sldChg chg="addSp add">
        <pc:chgData name="Tomomasa Fujiwara" userId="773db4682fb361c6" providerId="LiveId" clId="{247323B4-00A4-407B-AADC-364CF2B01B01}" dt="2020-04-01T13:25:14.518" v="292"/>
        <pc:sldMkLst>
          <pc:docMk/>
          <pc:sldMk cId="2213515808" sldId="264"/>
        </pc:sldMkLst>
        <pc:picChg chg="add">
          <ac:chgData name="Tomomasa Fujiwara" userId="773db4682fb361c6" providerId="LiveId" clId="{247323B4-00A4-407B-AADC-364CF2B01B01}" dt="2020-04-01T13:25:14.518" v="292"/>
          <ac:picMkLst>
            <pc:docMk/>
            <pc:sldMk cId="2213515808" sldId="264"/>
            <ac:picMk id="2" creationId="{0AAD4A6D-C89D-4514-A035-96BF1EC57515}"/>
          </ac:picMkLst>
        </pc:picChg>
      </pc:sldChg>
      <pc:sldChg chg="addSp add del">
        <pc:chgData name="Tomomasa Fujiwara" userId="773db4682fb361c6" providerId="LiveId" clId="{247323B4-00A4-407B-AADC-364CF2B01B01}" dt="2020-04-01T13:26:26.420" v="295" actId="2696"/>
        <pc:sldMkLst>
          <pc:docMk/>
          <pc:sldMk cId="2959765777" sldId="265"/>
        </pc:sldMkLst>
        <pc:picChg chg="add">
          <ac:chgData name="Tomomasa Fujiwara" userId="773db4682fb361c6" providerId="LiveId" clId="{247323B4-00A4-407B-AADC-364CF2B01B01}" dt="2020-04-01T13:25:49.390" v="294"/>
          <ac:picMkLst>
            <pc:docMk/>
            <pc:sldMk cId="2959765777" sldId="265"/>
            <ac:picMk id="2" creationId="{9D8AB5AB-0029-4311-9734-8D2E45AF3CB5}"/>
          </ac:picMkLst>
        </pc:picChg>
      </pc:sldChg>
      <pc:sldChg chg="addSp modSp add">
        <pc:chgData name="Tomomasa Fujiwara" userId="773db4682fb361c6" providerId="LiveId" clId="{247323B4-00A4-407B-AADC-364CF2B01B01}" dt="2020-04-02T13:43:26.692" v="1397" actId="14100"/>
        <pc:sldMkLst>
          <pc:docMk/>
          <pc:sldMk cId="3844257138" sldId="265"/>
        </pc:sldMkLst>
        <pc:picChg chg="add mod">
          <ac:chgData name="Tomomasa Fujiwara" userId="773db4682fb361c6" providerId="LiveId" clId="{247323B4-00A4-407B-AADC-364CF2B01B01}" dt="2020-04-02T13:43:26.692" v="1397" actId="14100"/>
          <ac:picMkLst>
            <pc:docMk/>
            <pc:sldMk cId="3844257138" sldId="265"/>
            <ac:picMk id="2" creationId="{5E99A5E0-2C77-491B-805D-0D3672310981}"/>
          </ac:picMkLst>
        </pc:picChg>
      </pc:sldChg>
      <pc:sldChg chg="addSp add">
        <pc:chgData name="Tomomasa Fujiwara" userId="773db4682fb361c6" providerId="LiveId" clId="{247323B4-00A4-407B-AADC-364CF2B01B01}" dt="2020-04-01T13:54:11.821" v="299"/>
        <pc:sldMkLst>
          <pc:docMk/>
          <pc:sldMk cId="2192616535" sldId="266"/>
        </pc:sldMkLst>
        <pc:picChg chg="add">
          <ac:chgData name="Tomomasa Fujiwara" userId="773db4682fb361c6" providerId="LiveId" clId="{247323B4-00A4-407B-AADC-364CF2B01B01}" dt="2020-04-01T13:54:11.821" v="299"/>
          <ac:picMkLst>
            <pc:docMk/>
            <pc:sldMk cId="2192616535" sldId="266"/>
            <ac:picMk id="2" creationId="{E05B9D24-0291-4EFC-90CB-94F078FE85DC}"/>
          </ac:picMkLst>
        </pc:picChg>
      </pc:sldChg>
      <pc:sldChg chg="addSp add">
        <pc:chgData name="Tomomasa Fujiwara" userId="773db4682fb361c6" providerId="LiveId" clId="{247323B4-00A4-407B-AADC-364CF2B01B01}" dt="2020-04-01T13:55:18.212" v="301"/>
        <pc:sldMkLst>
          <pc:docMk/>
          <pc:sldMk cId="949573451" sldId="267"/>
        </pc:sldMkLst>
        <pc:picChg chg="add">
          <ac:chgData name="Tomomasa Fujiwara" userId="773db4682fb361c6" providerId="LiveId" clId="{247323B4-00A4-407B-AADC-364CF2B01B01}" dt="2020-04-01T13:55:18.212" v="301"/>
          <ac:picMkLst>
            <pc:docMk/>
            <pc:sldMk cId="949573451" sldId="267"/>
            <ac:picMk id="2" creationId="{23B50004-8CEB-44DA-BD1C-327ED747BC92}"/>
          </ac:picMkLst>
        </pc:picChg>
      </pc:sldChg>
      <pc:sldChg chg="addSp add">
        <pc:chgData name="Tomomasa Fujiwara" userId="773db4682fb361c6" providerId="LiveId" clId="{247323B4-00A4-407B-AADC-364CF2B01B01}" dt="2020-04-01T14:13:42.205" v="304"/>
        <pc:sldMkLst>
          <pc:docMk/>
          <pc:sldMk cId="1753643585" sldId="268"/>
        </pc:sldMkLst>
        <pc:picChg chg="add">
          <ac:chgData name="Tomomasa Fujiwara" userId="773db4682fb361c6" providerId="LiveId" clId="{247323B4-00A4-407B-AADC-364CF2B01B01}" dt="2020-04-01T14:13:42.205" v="304"/>
          <ac:picMkLst>
            <pc:docMk/>
            <pc:sldMk cId="1753643585" sldId="268"/>
            <ac:picMk id="2" creationId="{7F72C02E-DF13-4CB7-A631-641F45AF9966}"/>
          </ac:picMkLst>
        </pc:picChg>
      </pc:sldChg>
      <pc:sldChg chg="addSp add">
        <pc:chgData name="Tomomasa Fujiwara" userId="773db4682fb361c6" providerId="LiveId" clId="{247323B4-00A4-407B-AADC-364CF2B01B01}" dt="2020-04-01T14:14:06.434" v="305"/>
        <pc:sldMkLst>
          <pc:docMk/>
          <pc:sldMk cId="442182019" sldId="269"/>
        </pc:sldMkLst>
        <pc:picChg chg="add">
          <ac:chgData name="Tomomasa Fujiwara" userId="773db4682fb361c6" providerId="LiveId" clId="{247323B4-00A4-407B-AADC-364CF2B01B01}" dt="2020-04-01T14:14:06.434" v="305"/>
          <ac:picMkLst>
            <pc:docMk/>
            <pc:sldMk cId="442182019" sldId="269"/>
            <ac:picMk id="2" creationId="{BB9383D3-4152-4E6E-BBEF-1EB44BBB35DE}"/>
          </ac:picMkLst>
        </pc:picChg>
      </pc:sldChg>
      <pc:sldChg chg="addSp add">
        <pc:chgData name="Tomomasa Fujiwara" userId="773db4682fb361c6" providerId="LiveId" clId="{247323B4-00A4-407B-AADC-364CF2B01B01}" dt="2020-04-01T14:33:13.814" v="307"/>
        <pc:sldMkLst>
          <pc:docMk/>
          <pc:sldMk cId="1509267452" sldId="270"/>
        </pc:sldMkLst>
        <pc:picChg chg="add">
          <ac:chgData name="Tomomasa Fujiwara" userId="773db4682fb361c6" providerId="LiveId" clId="{247323B4-00A4-407B-AADC-364CF2B01B01}" dt="2020-04-01T14:33:13.814" v="307"/>
          <ac:picMkLst>
            <pc:docMk/>
            <pc:sldMk cId="1509267452" sldId="270"/>
            <ac:picMk id="2" creationId="{C0825B51-B704-44B4-8CAA-C10C70167CE8}"/>
          </ac:picMkLst>
        </pc:picChg>
      </pc:sldChg>
      <pc:sldChg chg="addSp add">
        <pc:chgData name="Tomomasa Fujiwara" userId="773db4682fb361c6" providerId="LiveId" clId="{247323B4-00A4-407B-AADC-364CF2B01B01}" dt="2020-04-02T06:14:46.573" v="309"/>
        <pc:sldMkLst>
          <pc:docMk/>
          <pc:sldMk cId="2606426888" sldId="271"/>
        </pc:sldMkLst>
        <pc:picChg chg="add">
          <ac:chgData name="Tomomasa Fujiwara" userId="773db4682fb361c6" providerId="LiveId" clId="{247323B4-00A4-407B-AADC-364CF2B01B01}" dt="2020-04-02T06:14:46.573" v="309"/>
          <ac:picMkLst>
            <pc:docMk/>
            <pc:sldMk cId="2606426888" sldId="271"/>
            <ac:picMk id="2" creationId="{7C986EB9-9A73-4519-8D50-0BB2FE487BFD}"/>
          </ac:picMkLst>
        </pc:picChg>
      </pc:sldChg>
      <pc:sldChg chg="addSp modSp add">
        <pc:chgData name="Tomomasa Fujiwara" userId="773db4682fb361c6" providerId="LiveId" clId="{247323B4-00A4-407B-AADC-364CF2B01B01}" dt="2020-04-02T11:58:01.743" v="313" actId="1076"/>
        <pc:sldMkLst>
          <pc:docMk/>
          <pc:sldMk cId="949159801" sldId="272"/>
        </pc:sldMkLst>
        <pc:picChg chg="add mod">
          <ac:chgData name="Tomomasa Fujiwara" userId="773db4682fb361c6" providerId="LiveId" clId="{247323B4-00A4-407B-AADC-364CF2B01B01}" dt="2020-04-02T11:58:01.743" v="313" actId="1076"/>
          <ac:picMkLst>
            <pc:docMk/>
            <pc:sldMk cId="949159801" sldId="272"/>
            <ac:picMk id="2" creationId="{CC32DCA4-FD68-4DD4-A11E-63D48C522068}"/>
          </ac:picMkLst>
        </pc:picChg>
      </pc:sldChg>
      <pc:sldChg chg="addSp modSp add">
        <pc:chgData name="Tomomasa Fujiwara" userId="773db4682fb361c6" providerId="LiveId" clId="{247323B4-00A4-407B-AADC-364CF2B01B01}" dt="2020-04-02T14:37:17.958" v="3183" actId="166"/>
        <pc:sldMkLst>
          <pc:docMk/>
          <pc:sldMk cId="4116373757" sldId="273"/>
        </pc:sldMkLst>
        <pc:spChg chg="mod">
          <ac:chgData name="Tomomasa Fujiwara" userId="773db4682fb361c6" providerId="LiveId" clId="{247323B4-00A4-407B-AADC-364CF2B01B01}" dt="2020-04-02T13:23:00.815" v="683" actId="20577"/>
          <ac:spMkLst>
            <pc:docMk/>
            <pc:sldMk cId="4116373757" sldId="273"/>
            <ac:spMk id="2" creationId="{90840C03-7924-4C86-9039-68224762A8DE}"/>
          </ac:spMkLst>
        </pc:spChg>
        <pc:spChg chg="mod">
          <ac:chgData name="Tomomasa Fujiwara" userId="773db4682fb361c6" providerId="LiveId" clId="{247323B4-00A4-407B-AADC-364CF2B01B01}" dt="2020-04-02T13:37:13.745" v="1074" actId="20577"/>
          <ac:spMkLst>
            <pc:docMk/>
            <pc:sldMk cId="4116373757" sldId="273"/>
            <ac:spMk id="3" creationId="{5A51DBD2-10DF-414C-A853-CF5213C1A6E9}"/>
          </ac:spMkLst>
        </pc:spChg>
        <pc:picChg chg="add mod ord">
          <ac:chgData name="Tomomasa Fujiwara" userId="773db4682fb361c6" providerId="LiveId" clId="{247323B4-00A4-407B-AADC-364CF2B01B01}" dt="2020-04-02T14:37:17.958" v="3183" actId="166"/>
          <ac:picMkLst>
            <pc:docMk/>
            <pc:sldMk cId="4116373757" sldId="273"/>
            <ac:picMk id="4" creationId="{662CE1C6-DC23-471F-BF1C-BDDD56057E5C}"/>
          </ac:picMkLst>
        </pc:picChg>
        <pc:picChg chg="add mod">
          <ac:chgData name="Tomomasa Fujiwara" userId="773db4682fb361c6" providerId="LiveId" clId="{247323B4-00A4-407B-AADC-364CF2B01B01}" dt="2020-04-02T13:34:03.296" v="889" actId="1076"/>
          <ac:picMkLst>
            <pc:docMk/>
            <pc:sldMk cId="4116373757" sldId="273"/>
            <ac:picMk id="5" creationId="{BFDBC7E9-2235-4378-AACE-F71FD005C0D1}"/>
          </ac:picMkLst>
        </pc:picChg>
      </pc:sldChg>
      <pc:sldChg chg="addSp modSp add">
        <pc:chgData name="Tomomasa Fujiwara" userId="773db4682fb361c6" providerId="LiveId" clId="{247323B4-00A4-407B-AADC-364CF2B01B01}" dt="2020-04-02T13:42:07.658" v="1365" actId="20577"/>
        <pc:sldMkLst>
          <pc:docMk/>
          <pc:sldMk cId="3938751402" sldId="274"/>
        </pc:sldMkLst>
        <pc:spChg chg="mod">
          <ac:chgData name="Tomomasa Fujiwara" userId="773db4682fb361c6" providerId="LiveId" clId="{247323B4-00A4-407B-AADC-364CF2B01B01}" dt="2020-04-02T13:42:07.658" v="1365" actId="20577"/>
          <ac:spMkLst>
            <pc:docMk/>
            <pc:sldMk cId="3938751402" sldId="274"/>
            <ac:spMk id="2" creationId="{A18F5BF8-F0CC-496C-A703-9E6D93A0B21B}"/>
          </ac:spMkLst>
        </pc:spChg>
        <pc:spChg chg="mod">
          <ac:chgData name="Tomomasa Fujiwara" userId="773db4682fb361c6" providerId="LiveId" clId="{247323B4-00A4-407B-AADC-364CF2B01B01}" dt="2020-04-02T13:41:37.777" v="1343" actId="20577"/>
          <ac:spMkLst>
            <pc:docMk/>
            <pc:sldMk cId="3938751402" sldId="274"/>
            <ac:spMk id="3" creationId="{1190D4EC-D421-4837-B948-B780C7136AC0}"/>
          </ac:spMkLst>
        </pc:spChg>
        <pc:picChg chg="add mod">
          <ac:chgData name="Tomomasa Fujiwara" userId="773db4682fb361c6" providerId="LiveId" clId="{247323B4-00A4-407B-AADC-364CF2B01B01}" dt="2020-04-02T13:41:41.645" v="1362" actId="1038"/>
          <ac:picMkLst>
            <pc:docMk/>
            <pc:sldMk cId="3938751402" sldId="274"/>
            <ac:picMk id="4" creationId="{D03D599B-D796-45F6-8FEA-18746989DD43}"/>
          </ac:picMkLst>
        </pc:picChg>
      </pc:sldChg>
      <pc:sldChg chg="addSp modSp add">
        <pc:chgData name="Tomomasa Fujiwara" userId="773db4682fb361c6" providerId="LiveId" clId="{247323B4-00A4-407B-AADC-364CF2B01B01}" dt="2020-04-02T13:50:28.615" v="1483" actId="20577"/>
        <pc:sldMkLst>
          <pc:docMk/>
          <pc:sldMk cId="128010633" sldId="275"/>
        </pc:sldMkLst>
        <pc:spChg chg="mod">
          <ac:chgData name="Tomomasa Fujiwara" userId="773db4682fb361c6" providerId="LiveId" clId="{247323B4-00A4-407B-AADC-364CF2B01B01}" dt="2020-04-02T13:43:14.251" v="1396" actId="20577"/>
          <ac:spMkLst>
            <pc:docMk/>
            <pc:sldMk cId="128010633" sldId="275"/>
            <ac:spMk id="2" creationId="{D75044A5-62A5-4464-9338-8BE303C23B24}"/>
          </ac:spMkLst>
        </pc:spChg>
        <pc:spChg chg="mod">
          <ac:chgData name="Tomomasa Fujiwara" userId="773db4682fb361c6" providerId="LiveId" clId="{247323B4-00A4-407B-AADC-364CF2B01B01}" dt="2020-04-02T13:50:28.615" v="1483" actId="20577"/>
          <ac:spMkLst>
            <pc:docMk/>
            <pc:sldMk cId="128010633" sldId="275"/>
            <ac:spMk id="3" creationId="{B73D7217-8330-42AA-87B0-0D008EFE7197}"/>
          </ac:spMkLst>
        </pc:spChg>
        <pc:picChg chg="add mod">
          <ac:chgData name="Tomomasa Fujiwara" userId="773db4682fb361c6" providerId="LiveId" clId="{247323B4-00A4-407B-AADC-364CF2B01B01}" dt="2020-04-02T13:43:53.109" v="1401" actId="14100"/>
          <ac:picMkLst>
            <pc:docMk/>
            <pc:sldMk cId="128010633" sldId="275"/>
            <ac:picMk id="4" creationId="{B86E4C78-ACFB-4BC4-A1CE-7E26EF7AC7EA}"/>
          </ac:picMkLst>
        </pc:picChg>
      </pc:sldChg>
      <pc:sldChg chg="addSp modSp add">
        <pc:chgData name="Tomomasa Fujiwara" userId="773db4682fb361c6" providerId="LiveId" clId="{247323B4-00A4-407B-AADC-364CF2B01B01}" dt="2020-04-02T13:53:47.525" v="1606" actId="20577"/>
        <pc:sldMkLst>
          <pc:docMk/>
          <pc:sldMk cId="1851758922" sldId="276"/>
        </pc:sldMkLst>
        <pc:spChg chg="mod">
          <ac:chgData name="Tomomasa Fujiwara" userId="773db4682fb361c6" providerId="LiveId" clId="{247323B4-00A4-407B-AADC-364CF2B01B01}" dt="2020-04-02T13:53:47.525" v="1606" actId="20577"/>
          <ac:spMkLst>
            <pc:docMk/>
            <pc:sldMk cId="1851758922" sldId="276"/>
            <ac:spMk id="3" creationId="{41F19572-E3D8-4B1A-BFF9-102D29680C54}"/>
          </ac:spMkLst>
        </pc:spChg>
        <pc:picChg chg="add mod">
          <ac:chgData name="Tomomasa Fujiwara" userId="773db4682fb361c6" providerId="LiveId" clId="{247323B4-00A4-407B-AADC-364CF2B01B01}" dt="2020-04-02T13:51:23.791" v="1494" actId="14100"/>
          <ac:picMkLst>
            <pc:docMk/>
            <pc:sldMk cId="1851758922" sldId="276"/>
            <ac:picMk id="4" creationId="{6A6B51EF-A914-4B63-81E8-8790B09E9E46}"/>
          </ac:picMkLst>
        </pc:picChg>
      </pc:sldChg>
      <pc:sldChg chg="addSp modSp add">
        <pc:chgData name="Tomomasa Fujiwara" userId="773db4682fb361c6" providerId="LiveId" clId="{247323B4-00A4-407B-AADC-364CF2B01B01}" dt="2020-04-02T23:44:49.098" v="3200" actId="692"/>
        <pc:sldMkLst>
          <pc:docMk/>
          <pc:sldMk cId="2676387389" sldId="277"/>
        </pc:sldMkLst>
        <pc:spChg chg="mod">
          <ac:chgData name="Tomomasa Fujiwara" userId="773db4682fb361c6" providerId="LiveId" clId="{247323B4-00A4-407B-AADC-364CF2B01B01}" dt="2020-04-02T23:44:30.193" v="3194" actId="20577"/>
          <ac:spMkLst>
            <pc:docMk/>
            <pc:sldMk cId="2676387389" sldId="277"/>
            <ac:spMk id="3" creationId="{FDC8867D-565E-40A9-8903-9923083189B8}"/>
          </ac:spMkLst>
        </pc:spChg>
        <pc:picChg chg="add mod ord">
          <ac:chgData name="Tomomasa Fujiwara" userId="773db4682fb361c6" providerId="LiveId" clId="{247323B4-00A4-407B-AADC-364CF2B01B01}" dt="2020-04-02T23:44:49.098" v="3200" actId="692"/>
          <ac:picMkLst>
            <pc:docMk/>
            <pc:sldMk cId="2676387389" sldId="277"/>
            <ac:picMk id="4" creationId="{611938EB-1E2B-4B59-875E-34E8AB1DA8A2}"/>
          </ac:picMkLst>
        </pc:picChg>
      </pc:sldChg>
      <pc:sldChg chg="addSp modSp add">
        <pc:chgData name="Tomomasa Fujiwara" userId="773db4682fb361c6" providerId="LiveId" clId="{247323B4-00A4-407B-AADC-364CF2B01B01}" dt="2020-04-02T13:59:21.237" v="1824" actId="1035"/>
        <pc:sldMkLst>
          <pc:docMk/>
          <pc:sldMk cId="2746138985" sldId="278"/>
        </pc:sldMkLst>
        <pc:picChg chg="add mod">
          <ac:chgData name="Tomomasa Fujiwara" userId="773db4682fb361c6" providerId="LiveId" clId="{247323B4-00A4-407B-AADC-364CF2B01B01}" dt="2020-04-02T13:59:21.237" v="1824" actId="1035"/>
          <ac:picMkLst>
            <pc:docMk/>
            <pc:sldMk cId="2746138985" sldId="278"/>
            <ac:picMk id="4" creationId="{4BE75BEB-7BF0-4102-9775-5B6FCAED17DB}"/>
          </ac:picMkLst>
        </pc:picChg>
      </pc:sldChg>
      <pc:sldChg chg="addSp delSp modSp add">
        <pc:chgData name="Tomomasa Fujiwara" userId="773db4682fb361c6" providerId="LiveId" clId="{247323B4-00A4-407B-AADC-364CF2B01B01}" dt="2020-04-02T14:18:07.051" v="2469" actId="14100"/>
        <pc:sldMkLst>
          <pc:docMk/>
          <pc:sldMk cId="3991712034" sldId="279"/>
        </pc:sldMkLst>
        <pc:spChg chg="mod">
          <ac:chgData name="Tomomasa Fujiwara" userId="773db4682fb361c6" providerId="LiveId" clId="{247323B4-00A4-407B-AADC-364CF2B01B01}" dt="2020-04-02T14:01:44.448" v="1893" actId="20577"/>
          <ac:spMkLst>
            <pc:docMk/>
            <pc:sldMk cId="3991712034" sldId="279"/>
            <ac:spMk id="2" creationId="{2CC3D2B8-9234-459E-B55F-7190488BEB44}"/>
          </ac:spMkLst>
        </pc:spChg>
        <pc:spChg chg="mod">
          <ac:chgData name="Tomomasa Fujiwara" userId="773db4682fb361c6" providerId="LiveId" clId="{247323B4-00A4-407B-AADC-364CF2B01B01}" dt="2020-04-02T14:17:57.072" v="2468" actId="27636"/>
          <ac:spMkLst>
            <pc:docMk/>
            <pc:sldMk cId="3991712034" sldId="279"/>
            <ac:spMk id="3" creationId="{FA21C24D-CD95-4343-89E3-47E39DC51288}"/>
          </ac:spMkLst>
        </pc:spChg>
        <pc:picChg chg="add mod">
          <ac:chgData name="Tomomasa Fujiwara" userId="773db4682fb361c6" providerId="LiveId" clId="{247323B4-00A4-407B-AADC-364CF2B01B01}" dt="2020-04-02T14:15:49.481" v="2402" actId="14100"/>
          <ac:picMkLst>
            <pc:docMk/>
            <pc:sldMk cId="3991712034" sldId="279"/>
            <ac:picMk id="4" creationId="{B06EA9D5-C7D7-4777-86E8-A9F10285AAD9}"/>
          </ac:picMkLst>
        </pc:picChg>
        <pc:picChg chg="add del mod modCrop">
          <ac:chgData name="Tomomasa Fujiwara" userId="773db4682fb361c6" providerId="LiveId" clId="{247323B4-00A4-407B-AADC-364CF2B01B01}" dt="2020-04-02T14:16:01.578" v="2407" actId="21"/>
          <ac:picMkLst>
            <pc:docMk/>
            <pc:sldMk cId="3991712034" sldId="279"/>
            <ac:picMk id="6" creationId="{AF96F9FF-B417-4E84-A6D9-5D89BF3BF751}"/>
          </ac:picMkLst>
        </pc:picChg>
        <pc:picChg chg="add mod modCrop">
          <ac:chgData name="Tomomasa Fujiwara" userId="773db4682fb361c6" providerId="LiveId" clId="{247323B4-00A4-407B-AADC-364CF2B01B01}" dt="2020-04-02T14:18:07.051" v="2469" actId="14100"/>
          <ac:picMkLst>
            <pc:docMk/>
            <pc:sldMk cId="3991712034" sldId="279"/>
            <ac:picMk id="8" creationId="{2981DD08-E14D-4AAF-A675-0C99ADC17CE0}"/>
          </ac:picMkLst>
        </pc:picChg>
      </pc:sldChg>
      <pc:sldChg chg="addSp modSp add">
        <pc:chgData name="Tomomasa Fujiwara" userId="773db4682fb361c6" providerId="LiveId" clId="{247323B4-00A4-407B-AADC-364CF2B01B01}" dt="2020-04-02T14:14:10.266" v="2394" actId="1076"/>
        <pc:sldMkLst>
          <pc:docMk/>
          <pc:sldMk cId="3058301163" sldId="280"/>
        </pc:sldMkLst>
        <pc:spChg chg="mod">
          <ac:chgData name="Tomomasa Fujiwara" userId="773db4682fb361c6" providerId="LiveId" clId="{247323B4-00A4-407B-AADC-364CF2B01B01}" dt="2020-04-02T14:06:01.735" v="1972"/>
          <ac:spMkLst>
            <pc:docMk/>
            <pc:sldMk cId="3058301163" sldId="280"/>
            <ac:spMk id="2" creationId="{B2F0DFF2-0424-421C-A607-5049D69442DC}"/>
          </ac:spMkLst>
        </pc:spChg>
        <pc:spChg chg="mod">
          <ac:chgData name="Tomomasa Fujiwara" userId="773db4682fb361c6" providerId="LiveId" clId="{247323B4-00A4-407B-AADC-364CF2B01B01}" dt="2020-04-02T14:13:25.485" v="2392" actId="947"/>
          <ac:spMkLst>
            <pc:docMk/>
            <pc:sldMk cId="3058301163" sldId="280"/>
            <ac:spMk id="3" creationId="{9F7EE6C2-D71A-410A-AC11-0D87F4C048D3}"/>
          </ac:spMkLst>
        </pc:spChg>
        <pc:spChg chg="add mod">
          <ac:chgData name="Tomomasa Fujiwara" userId="773db4682fb361c6" providerId="LiveId" clId="{247323B4-00A4-407B-AADC-364CF2B01B01}" dt="2020-04-02T14:14:10.266" v="2394" actId="1076"/>
          <ac:spMkLst>
            <pc:docMk/>
            <pc:sldMk cId="3058301163" sldId="280"/>
            <ac:spMk id="4" creationId="{D0F62B82-E053-455A-AFFE-B3CB25ED65E4}"/>
          </ac:spMkLst>
        </pc:spChg>
      </pc:sldChg>
      <pc:sldChg chg="addSp delSp modSp add">
        <pc:chgData name="Tomomasa Fujiwara" userId="773db4682fb361c6" providerId="LiveId" clId="{247323B4-00A4-407B-AADC-364CF2B01B01}" dt="2020-04-03T07:14:15.446" v="3209" actId="1076"/>
        <pc:sldMkLst>
          <pc:docMk/>
          <pc:sldMk cId="523569231" sldId="281"/>
        </pc:sldMkLst>
        <pc:spChg chg="mod">
          <ac:chgData name="Tomomasa Fujiwara" userId="773db4682fb361c6" providerId="LiveId" clId="{247323B4-00A4-407B-AADC-364CF2B01B01}" dt="2020-04-02T14:18:43.542" v="2516" actId="20577"/>
          <ac:spMkLst>
            <pc:docMk/>
            <pc:sldMk cId="523569231" sldId="281"/>
            <ac:spMk id="2" creationId="{22052A81-2581-4EEA-AC89-C60B62BBD4A5}"/>
          </ac:spMkLst>
        </pc:spChg>
        <pc:spChg chg="add del mod">
          <ac:chgData name="Tomomasa Fujiwara" userId="773db4682fb361c6" providerId="LiveId" clId="{247323B4-00A4-407B-AADC-364CF2B01B01}" dt="2020-04-02T14:33:20.819" v="3091" actId="947"/>
          <ac:spMkLst>
            <pc:docMk/>
            <pc:sldMk cId="523569231" sldId="281"/>
            <ac:spMk id="3" creationId="{62F451A7-9C70-4D9A-9C94-88510047C43D}"/>
          </ac:spMkLst>
        </pc:spChg>
        <pc:spChg chg="add mod">
          <ac:chgData name="Tomomasa Fujiwara" userId="773db4682fb361c6" providerId="LiveId" clId="{247323B4-00A4-407B-AADC-364CF2B01B01}" dt="2020-04-02T14:26:18.218" v="2758" actId="1037"/>
          <ac:spMkLst>
            <pc:docMk/>
            <pc:sldMk cId="523569231" sldId="281"/>
            <ac:spMk id="7" creationId="{74E77F45-23A8-4EFE-9C75-32C876AB09E7}"/>
          </ac:spMkLst>
        </pc:spChg>
        <pc:spChg chg="add mod">
          <ac:chgData name="Tomomasa Fujiwara" userId="773db4682fb361c6" providerId="LiveId" clId="{247323B4-00A4-407B-AADC-364CF2B01B01}" dt="2020-04-02T14:26:18.218" v="2758" actId="1037"/>
          <ac:spMkLst>
            <pc:docMk/>
            <pc:sldMk cId="523569231" sldId="281"/>
            <ac:spMk id="8" creationId="{FBD23412-6FE1-426D-8512-530DED7F3F4C}"/>
          </ac:spMkLst>
        </pc:spChg>
        <pc:spChg chg="add mod ord">
          <ac:chgData name="Tomomasa Fujiwara" userId="773db4682fb361c6" providerId="LiveId" clId="{247323B4-00A4-407B-AADC-364CF2B01B01}" dt="2020-04-03T07:13:46.361" v="3203" actId="14100"/>
          <ac:spMkLst>
            <pc:docMk/>
            <pc:sldMk cId="523569231" sldId="281"/>
            <ac:spMk id="14" creationId="{9DDAEE5F-3821-4283-A036-FABC9FCE23D3}"/>
          </ac:spMkLst>
        </pc:spChg>
        <pc:spChg chg="add mod">
          <ac:chgData name="Tomomasa Fujiwara" userId="773db4682fb361c6" providerId="LiveId" clId="{247323B4-00A4-407B-AADC-364CF2B01B01}" dt="2020-04-02T14:26:18.218" v="2758" actId="1037"/>
          <ac:spMkLst>
            <pc:docMk/>
            <pc:sldMk cId="523569231" sldId="281"/>
            <ac:spMk id="16" creationId="{47C02DEC-4EAD-4FEB-A0E0-1779F2581FD3}"/>
          </ac:spMkLst>
        </pc:spChg>
        <pc:spChg chg="add mod">
          <ac:chgData name="Tomomasa Fujiwara" userId="773db4682fb361c6" providerId="LiveId" clId="{247323B4-00A4-407B-AADC-364CF2B01B01}" dt="2020-04-02T14:28:39.471" v="2895" actId="20577"/>
          <ac:spMkLst>
            <pc:docMk/>
            <pc:sldMk cId="523569231" sldId="281"/>
            <ac:spMk id="26" creationId="{1823C05C-8E6B-49F7-9379-A7A3A1C2F559}"/>
          </ac:spMkLst>
        </pc:spChg>
        <pc:spChg chg="add mod">
          <ac:chgData name="Tomomasa Fujiwara" userId="773db4682fb361c6" providerId="LiveId" clId="{247323B4-00A4-407B-AADC-364CF2B01B01}" dt="2020-04-02T14:28:34.666" v="2891" actId="1076"/>
          <ac:spMkLst>
            <pc:docMk/>
            <pc:sldMk cId="523569231" sldId="281"/>
            <ac:spMk id="29" creationId="{10F8B00C-DAC0-471A-8F36-6318CF10459B}"/>
          </ac:spMkLst>
        </pc:spChg>
        <pc:spChg chg="add mod">
          <ac:chgData name="Tomomasa Fujiwara" userId="773db4682fb361c6" providerId="LiveId" clId="{247323B4-00A4-407B-AADC-364CF2B01B01}" dt="2020-04-03T07:14:15.446" v="3209" actId="1076"/>
          <ac:spMkLst>
            <pc:docMk/>
            <pc:sldMk cId="523569231" sldId="281"/>
            <ac:spMk id="30" creationId="{97476954-9FE0-44AE-B9CB-B8100222376C}"/>
          </ac:spMkLst>
        </pc:spChg>
        <pc:picChg chg="add del mod">
          <ac:chgData name="Tomomasa Fujiwara" userId="773db4682fb361c6" providerId="LiveId" clId="{247323B4-00A4-407B-AADC-364CF2B01B01}" dt="2020-04-02T14:19:59.438" v="2532" actId="931"/>
          <ac:picMkLst>
            <pc:docMk/>
            <pc:sldMk cId="523569231" sldId="281"/>
            <ac:picMk id="5" creationId="{1650FE89-5CFC-42A3-BE14-C56C3D5A89AD}"/>
          </ac:picMkLst>
        </pc:picChg>
        <pc:picChg chg="add mod modCrop">
          <ac:chgData name="Tomomasa Fujiwara" userId="773db4682fb361c6" providerId="LiveId" clId="{247323B4-00A4-407B-AADC-364CF2B01B01}" dt="2020-04-02T14:26:18.218" v="2758" actId="1037"/>
          <ac:picMkLst>
            <pc:docMk/>
            <pc:sldMk cId="523569231" sldId="281"/>
            <ac:picMk id="6" creationId="{5B720513-B571-4C45-91A3-910AF3294257}"/>
          </ac:picMkLst>
        </pc:picChg>
        <pc:picChg chg="add mod">
          <ac:chgData name="Tomomasa Fujiwara" userId="773db4682fb361c6" providerId="LiveId" clId="{247323B4-00A4-407B-AADC-364CF2B01B01}" dt="2020-04-02T14:29:16.413" v="2900" actId="692"/>
          <ac:picMkLst>
            <pc:docMk/>
            <pc:sldMk cId="523569231" sldId="281"/>
            <ac:picMk id="18" creationId="{1467EDE0-3D3E-461D-BD88-D37942147F4E}"/>
          </ac:picMkLst>
        </pc:picChg>
        <pc:cxnChg chg="add mod">
          <ac:chgData name="Tomomasa Fujiwara" userId="773db4682fb361c6" providerId="LiveId" clId="{247323B4-00A4-407B-AADC-364CF2B01B01}" dt="2020-04-02T14:26:18.218" v="2758" actId="1037"/>
          <ac:cxnSpMkLst>
            <pc:docMk/>
            <pc:sldMk cId="523569231" sldId="281"/>
            <ac:cxnSpMk id="9" creationId="{5F28B715-66AE-4611-8575-64875A12B29F}"/>
          </ac:cxnSpMkLst>
        </pc:cxnChg>
        <pc:cxnChg chg="add mod">
          <ac:chgData name="Tomomasa Fujiwara" userId="773db4682fb361c6" providerId="LiveId" clId="{247323B4-00A4-407B-AADC-364CF2B01B01}" dt="2020-04-02T14:26:18.218" v="2758" actId="1037"/>
          <ac:cxnSpMkLst>
            <pc:docMk/>
            <pc:sldMk cId="523569231" sldId="281"/>
            <ac:cxnSpMk id="11" creationId="{3551072D-73C0-48C1-814D-664A529CE393}"/>
          </ac:cxnSpMkLst>
        </pc:cxnChg>
        <pc:cxnChg chg="add mod">
          <ac:chgData name="Tomomasa Fujiwara" userId="773db4682fb361c6" providerId="LiveId" clId="{247323B4-00A4-407B-AADC-364CF2B01B01}" dt="2020-04-02T14:27:59.703" v="2874" actId="692"/>
          <ac:cxnSpMkLst>
            <pc:docMk/>
            <pc:sldMk cId="523569231" sldId="281"/>
            <ac:cxnSpMk id="19" creationId="{C07CE0F6-7A75-4E9A-BEEA-7293A856FA4E}"/>
          </ac:cxnSpMkLst>
        </pc:cxnChg>
        <pc:cxnChg chg="add mod">
          <ac:chgData name="Tomomasa Fujiwara" userId="773db4682fb361c6" providerId="LiveId" clId="{247323B4-00A4-407B-AADC-364CF2B01B01}" dt="2020-04-02T14:27:59.703" v="2874" actId="692"/>
          <ac:cxnSpMkLst>
            <pc:docMk/>
            <pc:sldMk cId="523569231" sldId="281"/>
            <ac:cxnSpMk id="22" creationId="{630065D6-6D6B-4CB1-BC95-37D66EAB4338}"/>
          </ac:cxnSpMkLst>
        </pc:cxnChg>
        <pc:cxnChg chg="add del">
          <ac:chgData name="Tomomasa Fujiwara" userId="773db4682fb361c6" providerId="LiveId" clId="{247323B4-00A4-407B-AADC-364CF2B01B01}" dt="2020-04-02T14:28:25.515" v="2887"/>
          <ac:cxnSpMkLst>
            <pc:docMk/>
            <pc:sldMk cId="523569231" sldId="281"/>
            <ac:cxnSpMk id="27" creationId="{DDDB2BF0-D013-4EA0-A084-EA67305673AB}"/>
          </ac:cxnSpMkLst>
        </pc:cxnChg>
        <pc:cxnChg chg="add del">
          <ac:chgData name="Tomomasa Fujiwara" userId="773db4682fb361c6" providerId="LiveId" clId="{247323B4-00A4-407B-AADC-364CF2B01B01}" dt="2020-04-02T14:28:29.511" v="2889"/>
          <ac:cxnSpMkLst>
            <pc:docMk/>
            <pc:sldMk cId="523569231" sldId="281"/>
            <ac:cxnSpMk id="28" creationId="{1CC4A625-3FA7-4FE7-B8C2-A761193FAFB7}"/>
          </ac:cxnSpMkLst>
        </pc:cxnChg>
        <pc:cxnChg chg="add mod">
          <ac:chgData name="Tomomasa Fujiwara" userId="773db4682fb361c6" providerId="LiveId" clId="{247323B4-00A4-407B-AADC-364CF2B01B01}" dt="2020-04-03T07:14:08.782" v="3208" actId="14100"/>
          <ac:cxnSpMkLst>
            <pc:docMk/>
            <pc:sldMk cId="523569231" sldId="281"/>
            <ac:cxnSpMk id="31" creationId="{2C667E99-4670-4742-9CCB-A8A4188270A8}"/>
          </ac:cxnSpMkLst>
        </pc:cxnChg>
      </pc:sldChg>
      <pc:sldChg chg="modSp add">
        <pc:chgData name="Tomomasa Fujiwara" userId="773db4682fb361c6" providerId="LiveId" clId="{247323B4-00A4-407B-AADC-364CF2B01B01}" dt="2020-04-02T14:36:18.840" v="3182" actId="20577"/>
        <pc:sldMkLst>
          <pc:docMk/>
          <pc:sldMk cId="2017720800" sldId="282"/>
        </pc:sldMkLst>
        <pc:spChg chg="mod">
          <ac:chgData name="Tomomasa Fujiwara" userId="773db4682fb361c6" providerId="LiveId" clId="{247323B4-00A4-407B-AADC-364CF2B01B01}" dt="2020-04-02T14:29:30.122" v="2911" actId="20577"/>
          <ac:spMkLst>
            <pc:docMk/>
            <pc:sldMk cId="2017720800" sldId="282"/>
            <ac:spMk id="2" creationId="{A8FF8044-11CB-4DCB-A82A-93B315648754}"/>
          </ac:spMkLst>
        </pc:spChg>
        <pc:spChg chg="mod">
          <ac:chgData name="Tomomasa Fujiwara" userId="773db4682fb361c6" providerId="LiveId" clId="{247323B4-00A4-407B-AADC-364CF2B01B01}" dt="2020-04-02T14:36:18.840" v="3182" actId="20577"/>
          <ac:spMkLst>
            <pc:docMk/>
            <pc:sldMk cId="2017720800" sldId="282"/>
            <ac:spMk id="3" creationId="{89EC2EAA-FD19-46D3-A5AC-716E8EC10C88}"/>
          </ac:spMkLst>
        </pc:spChg>
      </pc:sldChg>
      <pc:sldChg chg="addSp delSp modSp add ord">
        <pc:chgData name="Tomomasa Fujiwara" userId="773db4682fb361c6" providerId="LiveId" clId="{247323B4-00A4-407B-AADC-364CF2B01B01}" dt="2020-04-02T14:34:23.384" v="3161"/>
        <pc:sldMkLst>
          <pc:docMk/>
          <pc:sldMk cId="1903485772" sldId="283"/>
        </pc:sldMkLst>
        <pc:spChg chg="del">
          <ac:chgData name="Tomomasa Fujiwara" userId="773db4682fb361c6" providerId="LiveId" clId="{247323B4-00A4-407B-AADC-364CF2B01B01}" dt="2020-04-02T14:33:36.741" v="3093" actId="931"/>
          <ac:spMkLst>
            <pc:docMk/>
            <pc:sldMk cId="1903485772" sldId="283"/>
            <ac:spMk id="3" creationId="{C620EABD-EA4E-4948-9FBA-ABEAA24C1C9C}"/>
          </ac:spMkLst>
        </pc:spChg>
        <pc:picChg chg="add mod">
          <ac:chgData name="Tomomasa Fujiwara" userId="773db4682fb361c6" providerId="LiveId" clId="{247323B4-00A4-407B-AADC-364CF2B01B01}" dt="2020-04-02T14:34:18.782" v="3159" actId="1076"/>
          <ac:picMkLst>
            <pc:docMk/>
            <pc:sldMk cId="1903485772" sldId="283"/>
            <ac:picMk id="5" creationId="{F9D8898F-95DC-42F0-B5BD-C2753255C574}"/>
          </ac:picMkLst>
        </pc:picChg>
        <pc:picChg chg="add mod">
          <ac:chgData name="Tomomasa Fujiwara" userId="773db4682fb361c6" providerId="LiveId" clId="{247323B4-00A4-407B-AADC-364CF2B01B01}" dt="2020-04-02T14:34:13.569" v="3157" actId="14100"/>
          <ac:picMkLst>
            <pc:docMk/>
            <pc:sldMk cId="1903485772" sldId="283"/>
            <ac:picMk id="7" creationId="{F6F46601-4404-430C-B821-E46FA999D7B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589E3-2ED3-4CCB-82C2-D0AE99574B53}" type="datetimeFigureOut">
              <a:rPr kumimoji="1" lang="ja-JP" altLang="en-US" smtClean="0"/>
              <a:t>2020/4/3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94EA63-CEA2-492C-92BB-D888FE0692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0440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 baseline="0">
                <a:solidFill>
                  <a:srgbClr val="001E64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rgbClr val="0050AA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#21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51A08-42F8-469F-9245-51E935F24A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2pPr>
            <a:lvl3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3pPr>
            <a:lvl4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4pPr>
            <a:lvl5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Semilight" panose="020B04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481845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#21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51A08-42F8-469F-9245-51E935F24A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00" baseline="0"/>
              <a:t>マスタータイトルの書式設定</a:t>
            </a:r>
            <a:endParaRPr lang="en-US" sz="25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16514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#21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51A08-42F8-469F-9245-51E935F24A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52516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#21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51A08-42F8-469F-9245-51E935F24A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21189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#21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51A08-42F8-469F-9245-51E935F24A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1254963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#21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51A08-42F8-469F-9245-51E935F24A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7210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 baseline="0">
                <a:solidFill>
                  <a:srgbClr val="001E64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rgbClr val="0050AA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#21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2pPr>
            <a:lvl3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3pPr>
            <a:lvl4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4pPr>
            <a:lvl5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Semilight" panose="020B04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092502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2020. 04. 03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zh-TW"/>
              <a:t>Status Report #21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658D8EE4-EB35-42FC-B88D-AAC3FAAE35DA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4642629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#21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44DFEDA-657B-4EDF-80CB-23A5F28739B8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8578650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#21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4703CCA-2FA7-42BC-9FE8-51430D3ADA3A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8726983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#21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E6D0FA4-9675-4792-81A0-876FB499EF7B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145044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>
            <a:lvl1pPr>
              <a:defRPr sz="160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  <a:lvl2pPr>
              <a:defRPr sz="160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2pPr>
            <a:lvl3pPr>
              <a:defRPr sz="120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3pPr>
            <a:lvl4pPr>
              <a:defRPr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4pPr>
            <a:lvl5pPr>
              <a:defRPr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2020. 04. 03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Status Report #21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51A08-42F8-469F-9245-51E935F24A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90229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#21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C5C90EB-EC55-4704-A45F-70EEE329D67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9213277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#21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B813925-53EB-4943-B608-933CFBB32D87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9951906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#21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68D24A0-0404-47C2-A5D2-8290BF14DDBD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41061047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#21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DC5A508-4C00-4878-B3E9-E5380CE89845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8163233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#21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00" baseline="0"/>
              <a:t>マスタータイトルの書式設定</a:t>
            </a:r>
            <a:endParaRPr lang="en-US" sz="25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829C83B-7302-4BC5-AD0E-F0A05159E907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5712397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#21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20A163B-1BF2-42A1-B8D7-D11A6670FD5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744898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#21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9F44BBC-5CD2-4C29-A414-7E7A74538A87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7129646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#21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EC1D741-D1C9-4C93-8EC3-4C5802796ECF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9758463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#21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B654C0F-ED8C-4F51-AE4F-635A2B848CCD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2828549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 baseline="0">
                <a:solidFill>
                  <a:srgbClr val="001E64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rgbClr val="0050AA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#21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2pPr>
            <a:lvl3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3pPr>
            <a:lvl4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4pPr>
            <a:lvl5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Semilight" panose="020B04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 dirty="0"/>
              <a:t>Contents</a:t>
            </a:r>
            <a:endParaRPr kumimoji="1" lang="ja-JP" altLang="en-US" dirty="0"/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19545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#21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51A08-42F8-469F-9245-51E935F24A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36016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2020. 04. 03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zh-TW"/>
              <a:t>Status Report #21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D172F3A-1AA9-484A-AA79-EB452FFFF1F6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5323204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#21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4A35E82-DC08-4461-B286-BA0DDF3C15F3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7355071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#21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85485DD-CE08-4889-8CE3-4155D647E163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3928686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#21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56A14AE-1C21-4CB2-9195-9B5B8124B4D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8504618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#21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B3810FF-89A2-4DE9-AB5F-3F34C8B49868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41392022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#21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6479CA1-9BCC-482A-9DAF-4ECE381E3D30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7086697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#21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3B3AF99-D245-4FCF-BF8A-BD21341C5625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0087358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#21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C79F541-E6CA-4F09-BB26-5AB0E5F0625A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5835737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#21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00" baseline="0" dirty="0"/>
              <a:t>マスタータイトルの書式設定</a:t>
            </a:r>
            <a:endParaRPr lang="en-US" sz="25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1588286-60A7-4FEC-977E-CA61DDBD2BC6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4709342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#21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B22F03A-FAE6-4AF9-8E76-B321AA163D92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52093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#21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51A08-42F8-469F-9245-51E935F24A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kumimoji="1" lang="ja-JP" altLang="en-US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3192808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#21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3D37DF1-5C84-43AE-A632-50A458D0CAD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47226725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#21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6EE46CE-4E0A-45F1-8271-86B4BBD83422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9407481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#21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882F1C7E-DC5E-42EB-B36A-045DDAE91D05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157600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#21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51A08-42F8-469F-9245-51E935F24A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540000"/>
          </a:xfrm>
        </p:spPr>
        <p:txBody>
          <a:bodyPr>
            <a:normAutofit/>
          </a:bodyPr>
          <a:lstStyle>
            <a:lvl1pPr>
              <a:defRPr sz="2500" b="1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567873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#21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51A08-42F8-469F-9245-51E935F24A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704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#21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51A08-42F8-469F-9245-51E935F24A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8471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#21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51A08-42F8-469F-9245-51E935F24A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8550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#21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51A08-42F8-469F-9245-51E935F24A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2463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ECF8FF"/>
            </a:gs>
            <a:gs pos="48000">
              <a:srgbClr val="F3F4FE"/>
            </a:gs>
            <a:gs pos="100000">
              <a:srgbClr val="D8F0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rgbClr val="001060"/>
                </a:solidFill>
                <a:latin typeface="Yu Gothic UI Semilight" panose="020B0400000000000000" pitchFamily="50" charset="-128"/>
              </a:defRPr>
            </a:lvl1pPr>
          </a:lstStyle>
          <a:p>
            <a:r>
              <a:rPr kumimoji="1" lang="en-US" altLang="ja-JP"/>
              <a:t>2020. 04. 03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en-US" altLang="ja-JP"/>
              <a:t>Status Report #21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18551A08-42F8-469F-9245-51E935F24A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576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rgbClr val="001E64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rgbClr val="001E6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7638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ECF8FF"/>
            </a:gs>
            <a:gs pos="48000">
              <a:srgbClr val="F3F4FE"/>
            </a:gs>
            <a:gs pos="100000">
              <a:srgbClr val="D8F0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6226" y="6356350"/>
            <a:ext cx="3371850" cy="5016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rgbClr val="001060"/>
                </a:solidFill>
                <a:latin typeface="Yu Gothic UI Semilight" panose="020B0400000000000000" pitchFamily="50" charset="-128"/>
              </a:defRPr>
            </a:lvl1pPr>
          </a:lstStyle>
          <a:p>
            <a:r>
              <a:rPr kumimoji="1" lang="en-US" altLang="ja-JP"/>
              <a:t>2020. 04. 03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en-US" altLang="zh-TW"/>
              <a:t>Status Report #21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rgbClr val="001E64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rgbClr val="001E6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0650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ECF8FF"/>
            </a:gs>
            <a:gs pos="48000">
              <a:srgbClr val="F3F4FE"/>
            </a:gs>
            <a:gs pos="100000">
              <a:srgbClr val="D8F0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rgbClr val="001060"/>
                </a:solidFill>
                <a:latin typeface="Yu Gothic UI Semilight" panose="020B0400000000000000" pitchFamily="50" charset="-128"/>
              </a:defRPr>
            </a:lvl1pPr>
          </a:lstStyle>
          <a:p>
            <a:r>
              <a:rPr kumimoji="1" lang="en-US" altLang="ja-JP"/>
              <a:t>2020. 04. 03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en-US" altLang="zh-TW"/>
              <a:t>Status Report #21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rgbClr val="001E64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rgbClr val="001E6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35552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A439C493-48E2-48CE-BEAE-D25DA2A640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Status Report #21</a:t>
            </a:r>
            <a:endParaRPr kumimoji="1" lang="ja-JP" altLang="en-US" dirty="0"/>
          </a:p>
        </p:txBody>
      </p:sp>
      <p:sp>
        <p:nvSpPr>
          <p:cNvPr id="5" name="字幕 4">
            <a:extLst>
              <a:ext uri="{FF2B5EF4-FFF2-40B4-BE49-F238E27FC236}">
                <a16:creationId xmlns:a16="http://schemas.microsoft.com/office/drawing/2014/main" id="{908B5214-EE5E-47F8-A2B9-F3475D7585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 dirty="0"/>
              <a:t>2020. 04. 03 (Fri)</a:t>
            </a:r>
          </a:p>
          <a:p>
            <a:r>
              <a:rPr lang="en-US" altLang="ja-JP" sz="2000" dirty="0"/>
              <a:t>B4 FUJIWARA Tomomasa</a:t>
            </a:r>
            <a:endParaRPr kumimoji="1" lang="ja-JP" altLang="en-US" sz="2000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E1E0B9F-5882-42EE-BF40-82F90A7676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E9C5D1CB-3081-49D9-BA80-8794E45690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4841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C3D2B8-9234-459E-B55F-7190488BE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New MPPC board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A21C24D-CD95-4343-89E3-47E39DC51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869795"/>
            <a:ext cx="11520000" cy="5368380"/>
          </a:xfrm>
        </p:spPr>
        <p:txBody>
          <a:bodyPr>
            <a:normAutofit lnSpcReduction="10000"/>
          </a:bodyPr>
          <a:lstStyle/>
          <a:p>
            <a:r>
              <a:rPr kumimoji="1" lang="en-US" altLang="ja-JP" dirty="0"/>
              <a:t>Soldering MPPC, resister etc. 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pPr marL="0" indent="0">
              <a:buNone/>
            </a:pPr>
            <a:r>
              <a:rPr kumimoji="1" lang="en-US" altLang="ja-JP" sz="1250" dirty="0">
                <a:solidFill>
                  <a:srgbClr val="FF0000"/>
                </a:solidFill>
              </a:rPr>
              <a:t>Thank you so much Toyama-san </a:t>
            </a:r>
            <a:endParaRPr kumimoji="1" lang="ja-JP" altLang="en-US" sz="1250" dirty="0">
              <a:solidFill>
                <a:srgbClr val="FF0000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06EA9D5-C7D7-4777-86E8-A9F10285A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47" y="1416105"/>
            <a:ext cx="2744265" cy="1543649"/>
          </a:xfrm>
          <a:prstGeom prst="rect">
            <a:avLst/>
          </a:prstGeom>
          <a:ln w="15875">
            <a:solidFill>
              <a:srgbClr val="001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2981DD08-E14D-4AAF-A675-0C99ADC17C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90"/>
          <a:stretch/>
        </p:blipFill>
        <p:spPr>
          <a:xfrm>
            <a:off x="5159299" y="819799"/>
            <a:ext cx="6687014" cy="5621600"/>
          </a:xfrm>
          <a:prstGeom prst="rect">
            <a:avLst/>
          </a:prstGeom>
        </p:spPr>
      </p:pic>
      <p:sp>
        <p:nvSpPr>
          <p:cNvPr id="9" name="日付プレースホルダー 8">
            <a:extLst>
              <a:ext uri="{FF2B5EF4-FFF2-40B4-BE49-F238E27FC236}">
                <a16:creationId xmlns:a16="http://schemas.microsoft.com/office/drawing/2014/main" id="{77BDEC22-0D40-4098-B0AA-F361A2D04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/>
          </a:p>
        </p:txBody>
      </p:sp>
      <p:sp>
        <p:nvSpPr>
          <p:cNvPr id="10" name="フッター プレースホルダー 9">
            <a:extLst>
              <a:ext uri="{FF2B5EF4-FFF2-40B4-BE49-F238E27FC236}">
                <a16:creationId xmlns:a16="http://schemas.microsoft.com/office/drawing/2014/main" id="{178E6106-CED0-44C2-AF70-4E610A6AC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#21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1712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9DDAEE5F-3821-4283-A036-FABC9FCE23D3}"/>
              </a:ext>
            </a:extLst>
          </p:cNvPr>
          <p:cNvSpPr/>
          <p:nvPr/>
        </p:nvSpPr>
        <p:spPr>
          <a:xfrm>
            <a:off x="2144751" y="2705104"/>
            <a:ext cx="4983581" cy="2989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2052A81-2581-4EEA-AC89-C60B62BBD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Performance check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2F451A7-9C70-4D9A-9C94-88510047C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4MPPCs on board</a:t>
            </a:r>
          </a:p>
          <a:p>
            <a:r>
              <a:rPr kumimoji="1" lang="en-US" altLang="ja-JP" dirty="0"/>
              <a:t>At </a:t>
            </a:r>
            <a:r>
              <a:rPr lang="en-US" altLang="ja-JP" dirty="0"/>
              <a:t>V</a:t>
            </a:r>
            <a:r>
              <a:rPr lang="en-US" altLang="ja-JP" baseline="-25000" dirty="0"/>
              <a:t>b</a:t>
            </a:r>
            <a:r>
              <a:rPr lang="en-US" altLang="ja-JP" dirty="0"/>
              <a:t> = 196.0 V (~ 48 V </a:t>
            </a:r>
            <a:r>
              <a:rPr lang="ja-JP" altLang="en-US" dirty="0"/>
              <a:t>相当</a:t>
            </a:r>
            <a:r>
              <a:rPr lang="en-US" altLang="ja-JP" dirty="0"/>
              <a:t>?)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B720513-B571-4C45-91A3-910AF32942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38" t="26016" r="33090" b="58512"/>
          <a:stretch/>
        </p:blipFill>
        <p:spPr>
          <a:xfrm>
            <a:off x="3836020" y="3454682"/>
            <a:ext cx="3215269" cy="86979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4E77F45-23A8-4EFE-9C75-32C876AB09E7}"/>
              </a:ext>
            </a:extLst>
          </p:cNvPr>
          <p:cNvSpPr/>
          <p:nvPr/>
        </p:nvSpPr>
        <p:spPr>
          <a:xfrm>
            <a:off x="392152" y="3007043"/>
            <a:ext cx="1600200" cy="914400"/>
          </a:xfrm>
          <a:prstGeom prst="rect">
            <a:avLst/>
          </a:prstGeom>
          <a:solidFill>
            <a:srgbClr val="44C4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Power supply </a:t>
            </a:r>
          </a:p>
          <a:p>
            <a:pPr algn="ctr"/>
            <a:r>
              <a:rPr kumimoji="1" lang="en-US" altLang="ja-JP" dirty="0"/>
              <a:t>for OP amp</a:t>
            </a:r>
            <a:endParaRPr kumimoji="1" lang="ja-JP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D23412-6FE1-426D-8512-530DED7F3F4C}"/>
              </a:ext>
            </a:extLst>
          </p:cNvPr>
          <p:cNvSpPr/>
          <p:nvPr/>
        </p:nvSpPr>
        <p:spPr>
          <a:xfrm>
            <a:off x="392152" y="4259696"/>
            <a:ext cx="1600200" cy="914400"/>
          </a:xfrm>
          <a:prstGeom prst="rect">
            <a:avLst/>
          </a:prstGeom>
          <a:solidFill>
            <a:srgbClr val="FF48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Bias supply </a:t>
            </a:r>
          </a:p>
          <a:p>
            <a:pPr algn="ctr"/>
            <a:r>
              <a:rPr kumimoji="1" lang="en-US" altLang="ja-JP" dirty="0"/>
              <a:t>for MPPCs</a:t>
            </a:r>
            <a:endParaRPr kumimoji="1" lang="ja-JP" altLang="en-US" dirty="0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5F28B715-66AE-4611-8575-64875A12B29F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932879" y="3362253"/>
            <a:ext cx="1903141" cy="527327"/>
          </a:xfrm>
          <a:prstGeom prst="straightConnector1">
            <a:avLst/>
          </a:prstGeom>
          <a:ln w="38100">
            <a:solidFill>
              <a:srgbClr val="FFFF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3551072D-73C0-48C1-814D-664A529CE393}"/>
              </a:ext>
            </a:extLst>
          </p:cNvPr>
          <p:cNvCxnSpPr>
            <a:cxnSpLocks/>
          </p:cNvCxnSpPr>
          <p:nvPr/>
        </p:nvCxnSpPr>
        <p:spPr>
          <a:xfrm flipV="1">
            <a:off x="1992352" y="4045694"/>
            <a:ext cx="1843668" cy="827316"/>
          </a:xfrm>
          <a:prstGeom prst="straightConnector1">
            <a:avLst/>
          </a:prstGeom>
          <a:ln w="38100">
            <a:solidFill>
              <a:srgbClr val="FFFF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正方形/長方形 15">
            <a:extLst>
              <a:ext uri="{FF2B5EF4-FFF2-40B4-BE49-F238E27FC236}">
                <a16:creationId xmlns:a16="http://schemas.microsoft.com/office/drawing/2014/main" id="{47C02DEC-4EAD-4FEB-A0E0-1779F2581FD3}"/>
              </a:ext>
            </a:extLst>
          </p:cNvPr>
          <p:cNvSpPr/>
          <p:nvPr/>
        </p:nvSpPr>
        <p:spPr>
          <a:xfrm>
            <a:off x="2144751" y="2423531"/>
            <a:ext cx="3382537" cy="610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001060"/>
                </a:solidFill>
              </a:rPr>
              <a:t>Shading light w/ black sheet</a:t>
            </a:r>
            <a:endParaRPr kumimoji="1" lang="ja-JP" altLang="en-US" dirty="0">
              <a:solidFill>
                <a:srgbClr val="001060"/>
              </a:solidFill>
            </a:endParaRP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1467EDE0-3D3E-461D-BD88-D37942147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654" y="700667"/>
            <a:ext cx="4831745" cy="3623809"/>
          </a:xfrm>
          <a:prstGeom prst="rect">
            <a:avLst/>
          </a:prstGeom>
          <a:ln w="15875">
            <a:solidFill>
              <a:srgbClr val="001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C07CE0F6-7A75-4E9A-BEEA-7293A856FA4E}"/>
              </a:ext>
            </a:extLst>
          </p:cNvPr>
          <p:cNvCxnSpPr>
            <a:cxnSpLocks/>
          </p:cNvCxnSpPr>
          <p:nvPr/>
        </p:nvCxnSpPr>
        <p:spPr>
          <a:xfrm>
            <a:off x="7716645" y="2772939"/>
            <a:ext cx="371706" cy="0"/>
          </a:xfrm>
          <a:prstGeom prst="straightConnector1">
            <a:avLst/>
          </a:prstGeom>
          <a:ln w="22225">
            <a:solidFill>
              <a:srgbClr val="4472FF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630065D6-6D6B-4CB1-BC95-37D66EAB4338}"/>
              </a:ext>
            </a:extLst>
          </p:cNvPr>
          <p:cNvCxnSpPr>
            <a:cxnSpLocks/>
          </p:cNvCxnSpPr>
          <p:nvPr/>
        </p:nvCxnSpPr>
        <p:spPr>
          <a:xfrm>
            <a:off x="8136673" y="2769225"/>
            <a:ext cx="0" cy="390286"/>
          </a:xfrm>
          <a:prstGeom prst="straightConnector1">
            <a:avLst/>
          </a:prstGeom>
          <a:ln w="22225">
            <a:solidFill>
              <a:srgbClr val="4472FF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823C05C-8E6B-49F7-9379-A7A3A1C2F559}"/>
              </a:ext>
            </a:extLst>
          </p:cNvPr>
          <p:cNvSpPr txBox="1"/>
          <p:nvPr/>
        </p:nvSpPr>
        <p:spPr>
          <a:xfrm>
            <a:off x="7535970" y="2451605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10.0 nsec</a:t>
            </a:r>
            <a:endParaRPr kumimoji="1" lang="ja-JP" altLang="en-US" sz="1200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10F8B00C-DAC0-471A-8F36-6318CF10459B}"/>
              </a:ext>
            </a:extLst>
          </p:cNvPr>
          <p:cNvSpPr txBox="1"/>
          <p:nvPr/>
        </p:nvSpPr>
        <p:spPr>
          <a:xfrm>
            <a:off x="8204708" y="2825868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10.0 mV</a:t>
            </a:r>
            <a:endParaRPr kumimoji="1" lang="ja-JP" altLang="en-US" sz="12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97476954-9FE0-44AE-B9CB-B8100222376C}"/>
              </a:ext>
            </a:extLst>
          </p:cNvPr>
          <p:cNvSpPr/>
          <p:nvPr/>
        </p:nvSpPr>
        <p:spPr>
          <a:xfrm>
            <a:off x="6750205" y="4965769"/>
            <a:ext cx="1600200" cy="914400"/>
          </a:xfrm>
          <a:prstGeom prst="rect">
            <a:avLst/>
          </a:prstGeom>
          <a:solidFill>
            <a:srgbClr val="FFC000"/>
          </a:solidFill>
          <a:ln>
            <a:solidFill>
              <a:srgbClr val="001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001060"/>
                </a:solidFill>
              </a:rPr>
              <a:t>PM amp</a:t>
            </a:r>
            <a:endParaRPr kumimoji="1" lang="ja-JP" altLang="en-US" dirty="0">
              <a:solidFill>
                <a:srgbClr val="001060"/>
              </a:solidFill>
            </a:endParaRPr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2C667E99-4670-4742-9CCB-A8A4188270A8}"/>
              </a:ext>
            </a:extLst>
          </p:cNvPr>
          <p:cNvCxnSpPr>
            <a:cxnSpLocks/>
          </p:cNvCxnSpPr>
          <p:nvPr/>
        </p:nvCxnSpPr>
        <p:spPr>
          <a:xfrm>
            <a:off x="4423317" y="4321592"/>
            <a:ext cx="2326888" cy="1011657"/>
          </a:xfrm>
          <a:prstGeom prst="straightConnector1">
            <a:avLst/>
          </a:prstGeom>
          <a:ln w="38100">
            <a:solidFill>
              <a:srgbClr val="FFFF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日付プレースホルダー 32">
            <a:extLst>
              <a:ext uri="{FF2B5EF4-FFF2-40B4-BE49-F238E27FC236}">
                <a16:creationId xmlns:a16="http://schemas.microsoft.com/office/drawing/2014/main" id="{736999C3-0CC4-42B7-934B-08727D99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/>
          </a:p>
        </p:txBody>
      </p:sp>
      <p:sp>
        <p:nvSpPr>
          <p:cNvPr id="34" name="フッター プレースホルダー 33">
            <a:extLst>
              <a:ext uri="{FF2B5EF4-FFF2-40B4-BE49-F238E27FC236}">
                <a16:creationId xmlns:a16="http://schemas.microsoft.com/office/drawing/2014/main" id="{EDEB28AB-0AA4-47D9-A57F-DB9CFA88D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#21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3569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FF8044-11CB-4DCB-A82A-93B315648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To do next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9EC2EAA-FD19-46D3-A5AC-716E8EC10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2867" y="1270175"/>
            <a:ext cx="6066265" cy="49680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kumimoji="1" lang="en-US" altLang="ja-JP" sz="2000" b="1" dirty="0"/>
              <a:t>New board</a:t>
            </a:r>
          </a:p>
          <a:p>
            <a:pPr lvl="1"/>
            <a:r>
              <a:rPr lang="en-US" altLang="ja-JP" sz="2000" dirty="0"/>
              <a:t>Install testbench &amp; data taking.</a:t>
            </a:r>
          </a:p>
          <a:p>
            <a:pPr marL="457200" lvl="1" indent="0">
              <a:buNone/>
            </a:pPr>
            <a:endParaRPr lang="en-US" altLang="ja-JP" sz="2000" dirty="0"/>
          </a:p>
          <a:p>
            <a:pPr marL="457200" lvl="1" indent="0">
              <a:buNone/>
            </a:pPr>
            <a:endParaRPr lang="en-US" altLang="ja-JP" sz="20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2000" b="1" dirty="0"/>
              <a:t>Analysis of cosmic-lay data</a:t>
            </a:r>
          </a:p>
          <a:p>
            <a:pPr lvl="1"/>
            <a:r>
              <a:rPr kumimoji="1" lang="en-US" altLang="ja-JP" sz="2000" dirty="0"/>
              <a:t>Consideration for charge &amp; size dependence</a:t>
            </a:r>
          </a:p>
          <a:p>
            <a:endParaRPr lang="en-US" altLang="ja-JP" sz="2000" dirty="0"/>
          </a:p>
          <a:p>
            <a:pPr>
              <a:buFont typeface="Wingdings" panose="05000000000000000000" pitchFamily="2" charset="2"/>
              <a:buChar char="ü"/>
            </a:pPr>
            <a:r>
              <a:rPr kumimoji="1" lang="en-US" altLang="ja-JP" sz="2000" b="1" dirty="0"/>
              <a:t>Write B4 thesis.</a:t>
            </a:r>
            <a:endParaRPr kumimoji="1" lang="ja-JP" altLang="en-US" sz="2000" b="1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4D16A11-00B1-443C-BDA8-B6412D348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AF783B1-D56B-4FC4-89D6-C392A4223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#21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7720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9FB19B44-B346-4E69-AD39-E78466724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u="sng" dirty="0">
                <a:solidFill>
                  <a:srgbClr val="001060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rPr>
              <a:t>Back up</a:t>
            </a:r>
            <a:endParaRPr kumimoji="1" lang="ja-JP" altLang="en-US" b="1" u="sng" dirty="0">
              <a:solidFill>
                <a:srgbClr val="001060"/>
              </a:solidFill>
              <a:latin typeface="Yu Gothic UI Semibold" panose="020B0700000000000000" pitchFamily="50" charset="-128"/>
              <a:ea typeface="Yu Gothic UI Semibold" panose="020B0700000000000000" pitchFamily="50" charset="-128"/>
            </a:endParaRP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BDCB6DC-5488-47B5-9FE7-7B5012E054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A11824B1-34CD-402D-AB11-70F301F73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0211670-E3BA-4011-8206-99DB138E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#21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4752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14344077-845D-4C81-9EFB-A35AD2FC7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515" y="0"/>
            <a:ext cx="9732969" cy="6858000"/>
          </a:xfrm>
          <a:prstGeom prst="rect">
            <a:avLst/>
          </a:prstGeom>
        </p:spPr>
      </p:pic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1C26D1E-5878-4E5E-A9D9-A6E6B368C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8725AEF-093F-4598-9F6B-F0A13C6FE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#21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8303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5672BD0-338D-4F9E-97EC-3FE9ED1744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89"/>
          <a:stretch/>
        </p:blipFill>
        <p:spPr>
          <a:xfrm>
            <a:off x="664028" y="5794"/>
            <a:ext cx="10863943" cy="6852206"/>
          </a:xfrm>
          <a:prstGeom prst="rect">
            <a:avLst/>
          </a:prstGeom>
        </p:spPr>
      </p:pic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7F154DC-36B6-4C34-B8D7-69F2D8DB5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2E919E8-A6F3-467C-95B7-10203B397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#21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78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066FC88-3725-40AB-9CE2-0A9554754F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5"/>
          <a:stretch/>
        </p:blipFill>
        <p:spPr>
          <a:xfrm>
            <a:off x="829703" y="0"/>
            <a:ext cx="10532594" cy="6857999"/>
          </a:xfrm>
          <a:prstGeom prst="rect">
            <a:avLst/>
          </a:prstGeom>
        </p:spPr>
      </p:pic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465B7EE-B73E-4ED7-AFD2-6062A3434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53EAE22-436D-42D7-AF99-1E74578DD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#21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633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887E547-AB27-44B6-87B3-4BA5ED1B8B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6"/>
          <a:stretch/>
        </p:blipFill>
        <p:spPr>
          <a:xfrm>
            <a:off x="355771" y="0"/>
            <a:ext cx="11480458" cy="6858000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D5EBF90-1FB2-492F-A37B-ED5DA92B820C}"/>
              </a:ext>
            </a:extLst>
          </p:cNvPr>
          <p:cNvSpPr/>
          <p:nvPr/>
        </p:nvSpPr>
        <p:spPr>
          <a:xfrm>
            <a:off x="5724524" y="238124"/>
            <a:ext cx="2466975" cy="2000251"/>
          </a:xfrm>
          <a:prstGeom prst="rect">
            <a:avLst/>
          </a:prstGeom>
          <a:solidFill>
            <a:srgbClr val="F8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>
                <a:solidFill>
                  <a:srgbClr val="00FF00"/>
                </a:solidFill>
              </a:rPr>
              <a:t>―</a:t>
            </a:r>
          </a:p>
          <a:p>
            <a:r>
              <a:rPr kumimoji="1" lang="en-US" altLang="ja-JP" sz="1600" b="1" dirty="0">
                <a:solidFill>
                  <a:schemeClr val="tx1"/>
                </a:solidFill>
                <a:ea typeface="Yu Gothic UI Semibold" panose="020B0700000000000000" pitchFamily="50" charset="-128"/>
              </a:rPr>
              <a:t>Landau.Const	= 2000.</a:t>
            </a:r>
          </a:p>
          <a:p>
            <a:r>
              <a:rPr kumimoji="1" lang="en-US" altLang="ja-JP" sz="1600" b="1" dirty="0">
                <a:solidFill>
                  <a:schemeClr val="tx1"/>
                </a:solidFill>
                <a:ea typeface="Yu Gothic UI Semibold" panose="020B0700000000000000" pitchFamily="50" charset="-128"/>
              </a:rPr>
              <a:t>Landau.MPV	= 200.</a:t>
            </a:r>
          </a:p>
          <a:p>
            <a:r>
              <a:rPr kumimoji="1" lang="en-US" altLang="ja-JP" sz="1600" b="1" dirty="0">
                <a:solidFill>
                  <a:schemeClr val="tx1"/>
                </a:solidFill>
                <a:ea typeface="Yu Gothic UI Semibold" panose="020B0700000000000000" pitchFamily="50" charset="-128"/>
              </a:rPr>
              <a:t>Landau.Sigma	= 50.</a:t>
            </a:r>
          </a:p>
          <a:p>
            <a:r>
              <a:rPr kumimoji="1" lang="en-US" altLang="ja-JP" sz="1600" b="1" dirty="0">
                <a:solidFill>
                  <a:schemeClr val="tx1"/>
                </a:solidFill>
                <a:ea typeface="Yu Gothic UI Semibold" panose="020B0700000000000000" pitchFamily="50" charset="-128"/>
              </a:rPr>
              <a:t>Exp.Const		= 5.</a:t>
            </a:r>
          </a:p>
          <a:p>
            <a:r>
              <a:rPr kumimoji="1" lang="en-US" altLang="ja-JP" sz="1600" b="1" dirty="0">
                <a:solidFill>
                  <a:schemeClr val="tx1"/>
                </a:solidFill>
                <a:ea typeface="Yu Gothic UI Semibold" panose="020B0700000000000000" pitchFamily="50" charset="-128"/>
              </a:rPr>
              <a:t>Exp.Slope		= -0.005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3AF1587-A391-436F-96EE-7FD42E378236}"/>
              </a:ext>
            </a:extLst>
          </p:cNvPr>
          <p:cNvSpPr/>
          <p:nvPr/>
        </p:nvSpPr>
        <p:spPr>
          <a:xfrm>
            <a:off x="8486774" y="238124"/>
            <a:ext cx="2466975" cy="2000251"/>
          </a:xfrm>
          <a:prstGeom prst="rect">
            <a:avLst/>
          </a:prstGeom>
          <a:solidFill>
            <a:srgbClr val="F8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>
                <a:solidFill>
                  <a:srgbClr val="FF00FF"/>
                </a:solidFill>
              </a:rPr>
              <a:t>―</a:t>
            </a:r>
          </a:p>
          <a:p>
            <a:r>
              <a:rPr kumimoji="1" lang="en-US" altLang="ja-JP" sz="1600" b="1" dirty="0">
                <a:solidFill>
                  <a:schemeClr val="tx1"/>
                </a:solidFill>
                <a:ea typeface="Yu Gothic UI Semibold" panose="020B0700000000000000" pitchFamily="50" charset="-128"/>
              </a:rPr>
              <a:t>Landau.Const	= 2000.</a:t>
            </a:r>
          </a:p>
          <a:p>
            <a:r>
              <a:rPr kumimoji="1" lang="en-US" altLang="ja-JP" sz="1600" b="1" dirty="0">
                <a:solidFill>
                  <a:schemeClr val="tx1"/>
                </a:solidFill>
                <a:ea typeface="Yu Gothic UI Semibold" panose="020B0700000000000000" pitchFamily="50" charset="-128"/>
              </a:rPr>
              <a:t>Landau.MPV	= 200.</a:t>
            </a:r>
          </a:p>
          <a:p>
            <a:r>
              <a:rPr kumimoji="1" lang="en-US" altLang="ja-JP" sz="1600" b="1" dirty="0">
                <a:solidFill>
                  <a:schemeClr val="tx1"/>
                </a:solidFill>
                <a:ea typeface="Yu Gothic UI Semibold" panose="020B0700000000000000" pitchFamily="50" charset="-128"/>
              </a:rPr>
              <a:t>Landau.Sigma	= 10.</a:t>
            </a:r>
          </a:p>
          <a:p>
            <a:r>
              <a:rPr kumimoji="1" lang="en-US" altLang="ja-JP" sz="1600" b="1" dirty="0">
                <a:solidFill>
                  <a:schemeClr val="tx1"/>
                </a:solidFill>
                <a:ea typeface="Yu Gothic UI Semibold" panose="020B0700000000000000" pitchFamily="50" charset="-128"/>
              </a:rPr>
              <a:t>Exp.Const		= 5.</a:t>
            </a:r>
          </a:p>
          <a:p>
            <a:r>
              <a:rPr kumimoji="1" lang="en-US" altLang="ja-JP" sz="1600" b="1" dirty="0">
                <a:solidFill>
                  <a:schemeClr val="tx1"/>
                </a:solidFill>
                <a:ea typeface="Yu Gothic UI Semibold" panose="020B0700000000000000" pitchFamily="50" charset="-128"/>
              </a:rPr>
              <a:t>Exp.Slope		= -0.005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88C36FC-01FF-45FB-B0F1-6844FFF2DBF0}"/>
              </a:ext>
            </a:extLst>
          </p:cNvPr>
          <p:cNvSpPr/>
          <p:nvPr/>
        </p:nvSpPr>
        <p:spPr>
          <a:xfrm>
            <a:off x="8486774" y="2409824"/>
            <a:ext cx="2466975" cy="2000251"/>
          </a:xfrm>
          <a:prstGeom prst="rect">
            <a:avLst/>
          </a:prstGeom>
          <a:solidFill>
            <a:srgbClr val="F8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>
                <a:solidFill>
                  <a:srgbClr val="00FFFF"/>
                </a:solidFill>
              </a:rPr>
              <a:t>―</a:t>
            </a:r>
          </a:p>
          <a:p>
            <a:r>
              <a:rPr kumimoji="1" lang="en-US" altLang="ja-JP" sz="1600" b="1" dirty="0">
                <a:solidFill>
                  <a:schemeClr val="tx1"/>
                </a:solidFill>
                <a:ea typeface="Yu Gothic UI Semibold" panose="020B0700000000000000" pitchFamily="50" charset="-128"/>
              </a:rPr>
              <a:t>Landau.Const	= 2000.</a:t>
            </a:r>
          </a:p>
          <a:p>
            <a:r>
              <a:rPr kumimoji="1" lang="en-US" altLang="ja-JP" sz="1600" b="1" dirty="0">
                <a:solidFill>
                  <a:schemeClr val="tx1"/>
                </a:solidFill>
                <a:ea typeface="Yu Gothic UI Semibold" panose="020B0700000000000000" pitchFamily="50" charset="-128"/>
              </a:rPr>
              <a:t>Landau.MPV	= 200.</a:t>
            </a:r>
          </a:p>
          <a:p>
            <a:r>
              <a:rPr kumimoji="1" lang="en-US" altLang="ja-JP" sz="1600" b="1" dirty="0">
                <a:solidFill>
                  <a:schemeClr val="tx1"/>
                </a:solidFill>
                <a:ea typeface="Yu Gothic UI Semibold" panose="020B0700000000000000" pitchFamily="50" charset="-128"/>
              </a:rPr>
              <a:t>Landau.Sigma	= 20.</a:t>
            </a:r>
          </a:p>
          <a:p>
            <a:r>
              <a:rPr kumimoji="1" lang="en-US" altLang="ja-JP" sz="1600" b="1" dirty="0">
                <a:solidFill>
                  <a:schemeClr val="tx1"/>
                </a:solidFill>
                <a:ea typeface="Yu Gothic UI Semibold" panose="020B0700000000000000" pitchFamily="50" charset="-128"/>
              </a:rPr>
              <a:t>Exp.Const		= 5.</a:t>
            </a:r>
          </a:p>
          <a:p>
            <a:r>
              <a:rPr kumimoji="1" lang="en-US" altLang="ja-JP" sz="1600" b="1" dirty="0">
                <a:solidFill>
                  <a:schemeClr val="tx1"/>
                </a:solidFill>
                <a:ea typeface="Yu Gothic UI Semibold" panose="020B0700000000000000" pitchFamily="50" charset="-128"/>
              </a:rPr>
              <a:t>Exp.Slope		= -0.005</a:t>
            </a:r>
          </a:p>
        </p:txBody>
      </p:sp>
      <p:sp>
        <p:nvSpPr>
          <p:cNvPr id="6" name="日付プレースホルダー 5">
            <a:extLst>
              <a:ext uri="{FF2B5EF4-FFF2-40B4-BE49-F238E27FC236}">
                <a16:creationId xmlns:a16="http://schemas.microsoft.com/office/drawing/2014/main" id="{6C0E4200-EB09-48DA-B25A-87DDF7F7C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/>
          </a:p>
        </p:txBody>
      </p:sp>
      <p:sp>
        <p:nvSpPr>
          <p:cNvPr id="7" name="フッター プレースホルダー 6">
            <a:extLst>
              <a:ext uri="{FF2B5EF4-FFF2-40B4-BE49-F238E27FC236}">
                <a16:creationId xmlns:a16="http://schemas.microsoft.com/office/drawing/2014/main" id="{1D861168-AF69-4B39-B32E-5FF47E464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#21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5021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2A82680-F6A0-483E-9BEA-63DE09488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143000"/>
            <a:ext cx="7620000" cy="4572000"/>
          </a:xfrm>
          <a:prstGeom prst="rect">
            <a:avLst/>
          </a:prstGeom>
        </p:spPr>
      </p:pic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3367AF0-22D6-41F2-8F47-66E61003D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384CEC0-27D0-4015-AEB9-87E76EBA9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#21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4485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05B9D24-0291-4EFC-90CB-94F078FE8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42" y="0"/>
            <a:ext cx="11785716" cy="6858000"/>
          </a:xfrm>
          <a:prstGeom prst="rect">
            <a:avLst/>
          </a:prstGeom>
        </p:spPr>
      </p:pic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1195946-1F9E-44F0-8334-98DA88691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7844E25-CBC2-4768-A6BA-C55223475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#21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2616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27F1A3-881C-4C6C-9541-4D3700393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Timing resolution vs. QDC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4EBC551-70EE-4F99-B9AF-FABE7801E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735980"/>
            <a:ext cx="11520000" cy="5502195"/>
          </a:xfrm>
        </p:spPr>
        <p:txBody>
          <a:bodyPr>
            <a:normAutofit/>
          </a:bodyPr>
          <a:lstStyle/>
          <a:p>
            <a:r>
              <a:rPr kumimoji="1" lang="en-US" altLang="ja-JP" sz="1800" dirty="0"/>
              <a:t>Checked Timing resolution vs. MIP</a:t>
            </a:r>
          </a:p>
          <a:p>
            <a:r>
              <a:rPr lang="en-US" altLang="ja-JP" sz="1800" dirty="0"/>
              <a:t>How to decide MIP of each scintillator</a:t>
            </a:r>
            <a:endParaRPr kumimoji="1" lang="ja-JP" altLang="en-US" sz="18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251EBDD-6253-49E6-B3C7-4A5C31AE8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22" y="1641118"/>
            <a:ext cx="4728117" cy="4406885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6D741EA-CFB5-42E7-945D-DCF3D408CF9F}"/>
              </a:ext>
            </a:extLst>
          </p:cNvPr>
          <p:cNvSpPr txBox="1"/>
          <p:nvPr/>
        </p:nvSpPr>
        <p:spPr>
          <a:xfrm>
            <a:off x="6151755" y="4986485"/>
            <a:ext cx="3311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>
                <a:latin typeface="Yu Gothic UI" panose="020B0500000000000000" pitchFamily="50" charset="-128"/>
                <a:ea typeface="Yu Gothic UI" panose="020B0500000000000000" pitchFamily="50" charset="-128"/>
              </a:rPr>
              <a:t>Uneven for both side</a:t>
            </a:r>
            <a:endParaRPr kumimoji="1" lang="ja-JP" altLang="en-US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23D0768-B0C7-432A-BB02-106C1165C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939" y="1059532"/>
            <a:ext cx="4395335" cy="1891718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079B029-FB95-4C29-924D-1D988F68DBA1}"/>
              </a:ext>
            </a:extLst>
          </p:cNvPr>
          <p:cNvSpPr txBox="1"/>
          <p:nvPr/>
        </p:nvSpPr>
        <p:spPr>
          <a:xfrm>
            <a:off x="6096000" y="5475689"/>
            <a:ext cx="4728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Evaluate geometric average of both MPPC</a:t>
            </a:r>
          </a:p>
          <a:p>
            <a:r>
              <a:rPr kumimoji="1" lang="ja-JP" altLang="en-US" dirty="0"/>
              <a:t>⇒ </a:t>
            </a:r>
            <a:r>
              <a:rPr kumimoji="1" lang="en-US" altLang="ja-JP" dirty="0"/>
              <a:t>define “MIP” of the detector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A2F5904-FD4B-4F9F-9FBE-FAAE12DA782A}"/>
              </a:ext>
            </a:extLst>
          </p:cNvPr>
          <p:cNvSpPr txBox="1"/>
          <p:nvPr/>
        </p:nvSpPr>
        <p:spPr>
          <a:xfrm>
            <a:off x="4676577" y="2133600"/>
            <a:ext cx="2522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/>
              <a:t>2</a:t>
            </a:r>
            <a:endParaRPr kumimoji="1" lang="ja-JP" altLang="en-US" sz="800" dirty="0"/>
          </a:p>
        </p:txBody>
      </p:sp>
      <p:sp>
        <p:nvSpPr>
          <p:cNvPr id="10" name="日付プレースホルダー 9">
            <a:extLst>
              <a:ext uri="{FF2B5EF4-FFF2-40B4-BE49-F238E27FC236}">
                <a16:creationId xmlns:a16="http://schemas.microsoft.com/office/drawing/2014/main" id="{F47946B5-6A3C-4DD8-853E-E01578C0A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/>
          </a:p>
        </p:txBody>
      </p:sp>
      <p:sp>
        <p:nvSpPr>
          <p:cNvPr id="11" name="フッター プレースホルダー 10">
            <a:extLst>
              <a:ext uri="{FF2B5EF4-FFF2-40B4-BE49-F238E27FC236}">
                <a16:creationId xmlns:a16="http://schemas.microsoft.com/office/drawing/2014/main" id="{86719C3F-F9B4-4097-B1BA-26ACD26F9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#21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75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3B50004-8CEB-44DA-BD1C-327ED747B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5CBD279-62C4-452F-BE48-65DF67459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A725A94-D23F-4D9E-AA59-8B640C34A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#21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9573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AAD4A6D-C89D-4514-A035-96BF1EC57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980" y="0"/>
            <a:ext cx="10028039" cy="6858000"/>
          </a:xfrm>
          <a:prstGeom prst="rect">
            <a:avLst/>
          </a:prstGeom>
        </p:spPr>
      </p:pic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8C25464-9CCB-49DA-94A8-7679AF1A6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25E3B7E-DCC9-4F1A-8257-56FE86F21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#21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35158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E99A5E0-2C77-491B-805D-0D3672310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68" y="-1564"/>
            <a:ext cx="10940570" cy="6859564"/>
          </a:xfrm>
          <a:prstGeom prst="rect">
            <a:avLst/>
          </a:prstGeom>
        </p:spPr>
      </p:pic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C61CD55-5A8E-4482-B0CF-87329C870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16E4959-4408-4EC7-A650-4956AF0C9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#21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4257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F72C02E-DF13-4CB7-A631-641F45AF9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80" y="0"/>
            <a:ext cx="10959640" cy="6858000"/>
          </a:xfrm>
          <a:prstGeom prst="rect">
            <a:avLst/>
          </a:prstGeom>
        </p:spPr>
      </p:pic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8656F4A-4BEB-4864-940C-8C453577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15B53BB-2F67-46DA-ACE6-FE8A1EF12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#21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3643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B9383D3-4152-4E6E-BBEF-1EB44BBB3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74" y="0"/>
            <a:ext cx="10939452" cy="6858000"/>
          </a:xfrm>
          <a:prstGeom prst="rect">
            <a:avLst/>
          </a:prstGeom>
        </p:spPr>
      </p:pic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42AC678-32DF-44D6-907A-59856B9AE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E61C0A7-202D-4C1F-8A07-4E1E26DC0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#21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2182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0825B51-B704-44B4-8CAA-C10C70167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12" y="0"/>
            <a:ext cx="10911776" cy="6858000"/>
          </a:xfrm>
          <a:prstGeom prst="rect">
            <a:avLst/>
          </a:prstGeom>
        </p:spPr>
      </p:pic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770035D-6207-4182-A11C-52D93B18C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1DED797-68EE-46D3-8E9F-2229571CA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#21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92674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C986EB9-9A73-4519-8D50-0BB2FE487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648" y="0"/>
            <a:ext cx="11124704" cy="6858000"/>
          </a:xfrm>
          <a:prstGeom prst="rect">
            <a:avLst/>
          </a:prstGeom>
        </p:spPr>
      </p:pic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B79EDD8-B3CF-4BF7-BAE0-8104E735B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192D2C2-C9C5-4799-9C40-3FA2EAA0C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#21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6426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C32DCA4-FD68-4DD4-A11E-63D48C522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67" y="0"/>
            <a:ext cx="10940665" cy="6858000"/>
          </a:xfrm>
          <a:prstGeom prst="rect">
            <a:avLst/>
          </a:prstGeom>
        </p:spPr>
      </p:pic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DC1C3AF-D2FC-4772-B5FB-91A9C9118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4ED39E8-756C-4FEC-AD78-D9127FBA4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#21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91598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747881-328D-443E-A71A-126C09F91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F9D8898F-95DC-42F0-B5BD-C2753255C5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189" y="1102112"/>
            <a:ext cx="2822497" cy="2116873"/>
          </a:xfr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6F46601-4404-430C-B821-E46FA999D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9" y="990600"/>
            <a:ext cx="2971180" cy="2228385"/>
          </a:xfrm>
          <a:prstGeom prst="rect">
            <a:avLst/>
          </a:prstGeom>
        </p:spPr>
      </p:pic>
      <p:sp>
        <p:nvSpPr>
          <p:cNvPr id="8" name="日付プレースホルダー 7">
            <a:extLst>
              <a:ext uri="{FF2B5EF4-FFF2-40B4-BE49-F238E27FC236}">
                <a16:creationId xmlns:a16="http://schemas.microsoft.com/office/drawing/2014/main" id="{5D8D3BEB-4850-4ABD-954F-50E072310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/>
          </a:p>
        </p:txBody>
      </p:sp>
      <p:sp>
        <p:nvSpPr>
          <p:cNvPr id="9" name="フッター プレースホルダー 8">
            <a:extLst>
              <a:ext uri="{FF2B5EF4-FFF2-40B4-BE49-F238E27FC236}">
                <a16:creationId xmlns:a16="http://schemas.microsoft.com/office/drawing/2014/main" id="{33D6B406-5B2A-4EAC-B095-94F30D648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#21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3485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840C03-7924-4C86-9039-68224762A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Decide MIP for scintillator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5A51DBD2-10DF-414C-A853-CF5213C1A6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ja-JP" sz="1600" dirty="0"/>
                  <a:t>First, evaluate MIP for each MPPC</a:t>
                </a:r>
              </a:p>
              <a:p>
                <a:pPr marL="0" indent="0">
                  <a:buNone/>
                </a:pPr>
                <a:r>
                  <a:rPr lang="ja-JP" altLang="en-US" sz="1600" dirty="0"/>
                  <a:t>→ </a:t>
                </a:r>
                <a:r>
                  <a:rPr lang="en-US" altLang="ja-JP" sz="1600" dirty="0"/>
                  <a:t>fit w/ </a:t>
                </a:r>
                <a:r>
                  <a:rPr lang="en-US" altLang="ja-JP" sz="1600" dirty="0" err="1"/>
                  <a:t>landau+exp</a:t>
                </a:r>
                <a:endParaRPr kumimoji="1" lang="en-US" altLang="ja-JP" sz="1600" dirty="0"/>
              </a:p>
              <a:p>
                <a:endParaRPr lang="en-US" altLang="ja-JP" sz="1600" dirty="0"/>
              </a:p>
              <a:p>
                <a:endParaRPr lang="en-US" altLang="ja-JP" sz="1600" dirty="0"/>
              </a:p>
              <a:p>
                <a:r>
                  <a:rPr lang="en-US" altLang="ja-JP" sz="1600" dirty="0"/>
                  <a:t>Make dist. </a:t>
                </a:r>
              </a:p>
              <a:p>
                <a:pPr marL="0" indent="0">
                  <a:buNone/>
                </a:pPr>
                <a:r>
                  <a:rPr lang="en-US" altLang="ja-JP" sz="160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ja-JP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ja-JP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ja-JP" sz="1600" b="0" i="0" smtClean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a:rPr lang="en-US" altLang="ja-JP" sz="1600" b="0" i="0" smtClean="0">
                                <a:latin typeface="Cambria Math" panose="02040503050406030204" pitchFamily="18" charset="0"/>
                              </a:rPr>
                              <m:t>1.</m:t>
                            </m:r>
                            <m:r>
                              <m:rPr>
                                <m:sty m:val="p"/>
                              </m:rPr>
                              <a:rPr lang="en-US" altLang="ja-JP" sz="1600" b="0" i="0" smtClean="0">
                                <a:latin typeface="Cambria Math" panose="02040503050406030204" pitchFamily="18" charset="0"/>
                              </a:rPr>
                              <m:t>QDC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ja-JP" sz="1600" b="0" i="0" smtClean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a:rPr lang="en-US" altLang="ja-JP" sz="1600" b="0" i="0" smtClean="0">
                                <a:latin typeface="Cambria Math" panose="02040503050406030204" pitchFamily="18" charset="0"/>
                              </a:rPr>
                              <m:t>1.</m:t>
                            </m:r>
                            <m:r>
                              <m:rPr>
                                <m:sty m:val="p"/>
                              </m:rPr>
                              <a:rPr lang="en-US" altLang="ja-JP" sz="1600" b="0" i="0" smtClean="0">
                                <a:latin typeface="Cambria Math" panose="02040503050406030204" pitchFamily="18" charset="0"/>
                              </a:rPr>
                              <m:t>MIP</m:t>
                            </m:r>
                          </m:den>
                        </m:f>
                        <m:r>
                          <a:rPr lang="en-US" altLang="ja-JP" sz="16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altLang="ja-JP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ja-JP" sz="1600" b="0" i="0" smtClean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a:rPr lang="en-US" altLang="ja-JP" sz="1600" b="0" i="0" smtClean="0">
                                <a:latin typeface="Cambria Math" panose="02040503050406030204" pitchFamily="18" charset="0"/>
                              </a:rPr>
                              <m:t>2.</m:t>
                            </m:r>
                            <m:r>
                              <m:rPr>
                                <m:sty m:val="p"/>
                              </m:rPr>
                              <a:rPr lang="en-US" altLang="ja-JP" sz="1600" b="0" i="0" smtClean="0">
                                <a:latin typeface="Cambria Math" panose="02040503050406030204" pitchFamily="18" charset="0"/>
                              </a:rPr>
                              <m:t>QDC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ja-JP" sz="1600" b="0" i="0" smtClean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a:rPr lang="en-US" altLang="ja-JP" sz="1600" b="0" i="0" smtClean="0">
                                <a:latin typeface="Cambria Math" panose="02040503050406030204" pitchFamily="18" charset="0"/>
                              </a:rPr>
                              <m:t>2.</m:t>
                            </m:r>
                            <m:r>
                              <m:rPr>
                                <m:sty m:val="p"/>
                              </m:rPr>
                              <a:rPr lang="en-US" altLang="ja-JP" sz="1600" b="0" i="0" smtClean="0">
                                <a:latin typeface="Cambria Math" panose="02040503050406030204" pitchFamily="18" charset="0"/>
                              </a:rPr>
                              <m:t>MIP</m:t>
                            </m:r>
                          </m:den>
                        </m:f>
                        <m:r>
                          <a:rPr lang="en-US" altLang="ja-JP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rad>
                  </m:oMath>
                </a14:m>
                <a:endParaRPr lang="en-US" altLang="ja-JP" sz="1600" dirty="0"/>
              </a:p>
              <a:p>
                <a:r>
                  <a:rPr kumimoji="1" lang="en-US" altLang="ja-JP" sz="1600" dirty="0"/>
                  <a:t>Fit w/ </a:t>
                </a:r>
                <a:r>
                  <a:rPr kumimoji="1" lang="en-US" altLang="ja-JP" sz="1600" dirty="0" err="1"/>
                  <a:t>landau+exp</a:t>
                </a:r>
                <a:endParaRPr kumimoji="1" lang="en-US" altLang="ja-JP" sz="1600" dirty="0"/>
              </a:p>
              <a:p>
                <a:r>
                  <a:rPr lang="en-US" altLang="ja-JP" sz="1600" dirty="0"/>
                  <a:t>evaluate MPV of landau</a:t>
                </a:r>
              </a:p>
              <a:p>
                <a:r>
                  <a:rPr kumimoji="1" lang="en-US" altLang="ja-JP" sz="1600" dirty="0"/>
                  <a:t>MIP = MPV × sqrt(R1.MIP × </a:t>
                </a:r>
                <a:r>
                  <a:rPr lang="en-US" altLang="ja-JP" sz="1600" dirty="0"/>
                  <a:t>R2.MIP)</a:t>
                </a:r>
                <a:endParaRPr kumimoji="1" lang="ja-JP" altLang="en-US" sz="16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5A51DBD2-10DF-414C-A853-CF5213C1A6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5" t="-9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図 4">
            <a:extLst>
              <a:ext uri="{FF2B5EF4-FFF2-40B4-BE49-F238E27FC236}">
                <a16:creationId xmlns:a16="http://schemas.microsoft.com/office/drawing/2014/main" id="{BFDBC7E9-2235-4378-AACE-F71FD005C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670" y="-82462"/>
            <a:ext cx="4268103" cy="3040566"/>
          </a:xfrm>
          <a:prstGeom prst="rect">
            <a:avLst/>
          </a:prstGeom>
        </p:spPr>
      </p:pic>
      <p:sp>
        <p:nvSpPr>
          <p:cNvPr id="6" name="日付プレースホルダー 5">
            <a:extLst>
              <a:ext uri="{FF2B5EF4-FFF2-40B4-BE49-F238E27FC236}">
                <a16:creationId xmlns:a16="http://schemas.microsoft.com/office/drawing/2014/main" id="{401C8378-E1F6-4B96-8532-5303B3115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/>
          </a:p>
        </p:txBody>
      </p:sp>
      <p:sp>
        <p:nvSpPr>
          <p:cNvPr id="7" name="フッター プレースホルダー 6">
            <a:extLst>
              <a:ext uri="{FF2B5EF4-FFF2-40B4-BE49-F238E27FC236}">
                <a16:creationId xmlns:a16="http://schemas.microsoft.com/office/drawing/2014/main" id="{94557BC2-0E48-4CF7-9C40-807781825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#21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62CE1C6-DC23-471F-BF1C-BDDD56057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890" y="2958104"/>
            <a:ext cx="6702110" cy="389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373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8F5BF8-F0CC-496C-A703-9E6D93A0B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Timing resolution vs. MIP (1) -from cable length dep.-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190D4EC-D421-4837-B948-B780C7136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l-GR" altLang="ja-JP" sz="1600" dirty="0"/>
              <a:t>σ</a:t>
            </a:r>
            <a:r>
              <a:rPr kumimoji="1" lang="en-US" altLang="ja-JP" sz="1600" baseline="-25000" dirty="0"/>
              <a:t>detector</a:t>
            </a:r>
            <a:r>
              <a:rPr kumimoji="1" lang="en-US" altLang="ja-JP" sz="1600" dirty="0"/>
              <a:t> vs. MIP of ToFR</a:t>
            </a:r>
          </a:p>
          <a:p>
            <a:r>
              <a:rPr kumimoji="1" lang="en-US" altLang="ja-JP" sz="1600" dirty="0"/>
              <a:t>Error: only statistic by fitting</a:t>
            </a:r>
          </a:p>
          <a:p>
            <a:endParaRPr lang="en-US" altLang="ja-JP" sz="1600" dirty="0"/>
          </a:p>
          <a:p>
            <a:r>
              <a:rPr kumimoji="1" lang="en-US" altLang="ja-JP" sz="1600" dirty="0"/>
              <a:t>Slightly improve with increasing MIP value</a:t>
            </a:r>
            <a:endParaRPr kumimoji="1" lang="ja-JP" altLang="en-US" sz="16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03D599B-D796-45F6-8FEA-18746989D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272" y="1208975"/>
            <a:ext cx="7353895" cy="5029200"/>
          </a:xfrm>
          <a:prstGeom prst="rect">
            <a:avLst/>
          </a:prstGeom>
        </p:spPr>
      </p:pic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6C9D604-2B2C-4C82-AE23-A4F39F420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A53A8F2-DCC6-4083-9AAB-58909BAAD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#21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8751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5044A5-62A5-4464-9338-8BE303C2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Timing resolution vs. MIP (2) –thickness &amp; width dep.-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73D7217-8330-42AA-87B0-0D008EFE7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5</a:t>
            </a:r>
            <a:r>
              <a:rPr kumimoji="1" lang="en-US" altLang="ja-JP" baseline="30000" dirty="0"/>
              <a:t>t</a:t>
            </a:r>
            <a:r>
              <a:rPr kumimoji="1" lang="en-US" altLang="ja-JP" dirty="0"/>
              <a:t> × 11</a:t>
            </a:r>
            <a:r>
              <a:rPr kumimoji="1" lang="en-US" altLang="ja-JP" baseline="30000" dirty="0"/>
              <a:t>w</a:t>
            </a:r>
            <a:r>
              <a:rPr kumimoji="1" lang="en-US" altLang="ja-JP" dirty="0"/>
              <a:t> &amp;</a:t>
            </a:r>
            <a:r>
              <a:rPr lang="en-US" altLang="ja-JP" dirty="0"/>
              <a:t> 5</a:t>
            </a:r>
            <a:r>
              <a:rPr lang="en-US" altLang="ja-JP" baseline="30000" dirty="0"/>
              <a:t>t</a:t>
            </a:r>
            <a:r>
              <a:rPr lang="en-US" altLang="ja-JP" dirty="0"/>
              <a:t> × 22</a:t>
            </a:r>
            <a:r>
              <a:rPr lang="en-US" altLang="ja-JP" baseline="30000" dirty="0"/>
              <a:t>w</a:t>
            </a:r>
            <a:r>
              <a:rPr lang="en-US" altLang="ja-JP" dirty="0"/>
              <a:t> &amp;</a:t>
            </a:r>
            <a:r>
              <a:rPr kumimoji="1" lang="en-US" altLang="ja-JP" dirty="0"/>
              <a:t> </a:t>
            </a:r>
            <a:r>
              <a:rPr lang="en-US" altLang="ja-JP" dirty="0"/>
              <a:t>5</a:t>
            </a:r>
            <a:r>
              <a:rPr lang="en-US" altLang="ja-JP" baseline="30000" dirty="0"/>
              <a:t>t</a:t>
            </a:r>
            <a:r>
              <a:rPr lang="en-US" altLang="ja-JP" dirty="0"/>
              <a:t> × 44</a:t>
            </a:r>
            <a:r>
              <a:rPr lang="en-US" altLang="ja-JP" baseline="30000" dirty="0"/>
              <a:t>w</a:t>
            </a:r>
            <a:r>
              <a:rPr lang="en-US" altLang="ja-JP" dirty="0"/>
              <a:t> mm</a:t>
            </a:r>
            <a:r>
              <a:rPr lang="en-US" altLang="ja-JP" baseline="30000" dirty="0"/>
              <a:t>2</a:t>
            </a:r>
          </a:p>
          <a:p>
            <a:r>
              <a:rPr lang="en-US" altLang="ja-JP" dirty="0"/>
              <a:t>V</a:t>
            </a:r>
            <a:r>
              <a:rPr lang="en-US" altLang="ja-JP" baseline="-25000" dirty="0"/>
              <a:t>b</a:t>
            </a:r>
            <a:r>
              <a:rPr lang="en-US" altLang="ja-JP" dirty="0"/>
              <a:t> – V</a:t>
            </a:r>
            <a:r>
              <a:rPr lang="en-US" altLang="ja-JP" baseline="-25000" dirty="0"/>
              <a:t>op</a:t>
            </a:r>
            <a:r>
              <a:rPr lang="en-US" altLang="ja-JP" dirty="0"/>
              <a:t> = 0.0, +3.0, +6.0 V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86E4C78-ACFB-4BC4-A1CE-7E26EF7AC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355" y="1270175"/>
            <a:ext cx="7923645" cy="4968000"/>
          </a:xfrm>
          <a:prstGeom prst="rect">
            <a:avLst/>
          </a:prstGeom>
        </p:spPr>
      </p:pic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A898097-499E-478F-81C7-FB462885F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513F3E2-F642-40BB-9E06-D7FE5256E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#21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010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A219A4-12EF-4D70-ACA2-5F68204CC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1F19572-E3D8-4B1A-BFF9-102D29680C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Fit w/ </a:t>
                </a:r>
              </a:p>
              <a:p>
                <a:pPr marL="0" indent="0">
                  <a:buNone/>
                </a:pP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0" smtClean="0">
                                <a:latin typeface="Cambria Math" panose="02040503050406030204" pitchFamily="18" charset="0"/>
                              </a:rPr>
                              <m:t>ToFR</m:t>
                            </m:r>
                            <m:r>
                              <a:rPr lang="en-US" altLang="ja-JP" sz="2000" b="0" i="0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US" altLang="ja-JP" sz="2000" b="0" i="0" smtClean="0">
                                <a:latin typeface="Cambria Math" panose="02040503050406030204" pitchFamily="18" charset="0"/>
                              </a:rPr>
                              <m:t>MIP</m:t>
                            </m:r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ja-JP" sz="2000" dirty="0"/>
              </a:p>
              <a:p>
                <a:pPr marL="0" indent="0">
                  <a:buNone/>
                </a:pPr>
                <a:endParaRPr lang="en-US" altLang="ja-JP" dirty="0"/>
              </a:p>
              <a:p>
                <a:r>
                  <a:rPr lang="en-US" altLang="ja-JP" dirty="0"/>
                  <a:t>Converge minus value... ??</a:t>
                </a:r>
              </a:p>
              <a:p>
                <a:pPr marL="0" indent="0">
                  <a:buNone/>
                </a:pPr>
                <a:r>
                  <a:rPr lang="en-US" altLang="ja-JP" dirty="0"/>
                  <a:t>  (look unphysical...)</a:t>
                </a:r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1F19572-E3D8-4B1A-BFF9-102D29680C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12" t="-9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>
            <a:extLst>
              <a:ext uri="{FF2B5EF4-FFF2-40B4-BE49-F238E27FC236}">
                <a16:creationId xmlns:a16="http://schemas.microsoft.com/office/drawing/2014/main" id="{6A6B51EF-A914-4B63-81E8-8790B09E9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020" y="1680876"/>
            <a:ext cx="8019980" cy="5040519"/>
          </a:xfrm>
          <a:prstGeom prst="rect">
            <a:avLst/>
          </a:prstGeom>
        </p:spPr>
      </p:pic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A6B5E03-2821-4BE0-A010-D255064A6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86C1351-2A69-41D3-ACD3-F0DD636F9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#21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1758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BB8FB9-2A88-40DA-9FDB-EECC988CD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DC8867D-565E-40A9-8903-992308318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696019"/>
            <a:ext cx="11520000" cy="5542156"/>
          </a:xfrm>
        </p:spPr>
        <p:txBody>
          <a:bodyPr/>
          <a:lstStyle/>
          <a:p>
            <a:r>
              <a:rPr kumimoji="1" lang="en-US" altLang="ja-JP" dirty="0"/>
              <a:t>display to separate for each conditions</a:t>
            </a:r>
          </a:p>
          <a:p>
            <a:r>
              <a:rPr kumimoji="1" lang="en-US" altLang="ja-JP" dirty="0"/>
              <a:t>Look like to follow different function</a:t>
            </a:r>
          </a:p>
          <a:p>
            <a:endParaRPr lang="en-US" altLang="ja-JP" dirty="0"/>
          </a:p>
          <a:p>
            <a:r>
              <a:rPr kumimoji="1" lang="en-US" altLang="ja-JP" dirty="0"/>
              <a:t>It might have to deal individually ?</a:t>
            </a:r>
            <a:endParaRPr kumimoji="1" lang="ja-JP" altLang="en-US" dirty="0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7DA3753-5008-4EDF-B29B-5ECBDBC29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9371BE8-FA8F-479D-B238-37911BA60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#21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11938EB-1E2B-4B59-875E-34E8AB1DA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979" y="1471961"/>
            <a:ext cx="8350155" cy="5147585"/>
          </a:xfrm>
          <a:prstGeom prst="rect">
            <a:avLst/>
          </a:prstGeom>
          <a:ln w="15875">
            <a:solidFill>
              <a:srgbClr val="001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6387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1ACF85-C770-4C8C-97E3-AEC39DC74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DE6A3DA-79B8-405E-A610-0F2160E0D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BE75BEB-7BF0-4102-9775-5B6FCAED1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152" y="612391"/>
            <a:ext cx="9752400" cy="6113153"/>
          </a:xfrm>
          <a:prstGeom prst="rect">
            <a:avLst/>
          </a:prstGeom>
        </p:spPr>
      </p:pic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3DF3C81-587A-4BB0-BF7A-0E8A40A56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580AEAD-1C71-4B35-86A0-F168A9873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#21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6138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F0DFF2-0424-421C-A607-5049D6944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New MPPC board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9F7EE6C2-D71A-410A-AC11-0D87F4C048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Future plan of </a:t>
                </a:r>
                <a:r>
                  <a:rPr kumimoji="1" lang="ja-JP" altLang="en-US" dirty="0"/>
                  <a:t>藤原</a:t>
                </a:r>
                <a:r>
                  <a:rPr kumimoji="1" lang="en-US" altLang="ja-JP" dirty="0"/>
                  <a:t>ToF</a:t>
                </a:r>
              </a:p>
              <a:p>
                <a:r>
                  <a:rPr kumimoji="1" lang="en-US" altLang="ja-JP" dirty="0"/>
                  <a:t>Consideration of readout method (series or parallel)</a:t>
                </a:r>
              </a:p>
              <a:p>
                <a:endParaRPr lang="en-US" altLang="ja-JP" dirty="0"/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kumimoji="1" lang="en-US" altLang="ja-JP" dirty="0"/>
                  <a:t>Series connection (</a:t>
                </a:r>
                <a:r>
                  <a:rPr kumimoji="1" lang="ja-JP" altLang="en-US" dirty="0"/>
                  <a:t>直列</a:t>
                </a:r>
                <a:r>
                  <a:rPr kumimoji="1" lang="en-US" altLang="ja-JP" dirty="0"/>
                  <a:t>)</a:t>
                </a:r>
              </a:p>
              <a:p>
                <a:pPr>
                  <a:buFont typeface="Yu Gothic UI" panose="020B0500000000000000" pitchFamily="50" charset="-128"/>
                  <a:buChar char="○"/>
                </a:pPr>
                <a:r>
                  <a:rPr lang="en-US" altLang="ja-JP" dirty="0">
                    <a:solidFill>
                      <a:srgbClr val="FF0000"/>
                    </a:solidFill>
                  </a:rPr>
                  <a:t>equivalent of series connection of capacitor</a:t>
                </a:r>
              </a:p>
              <a:p>
                <a:pPr marL="0" indent="0">
                  <a:buNone/>
                </a:pPr>
                <a:r>
                  <a:rPr kumimoji="1" lang="en-US" altLang="ja-JP" dirty="0">
                    <a:solidFill>
                      <a:srgbClr val="FF0000"/>
                    </a:solidFill>
                  </a:rPr>
                  <a:t>	</a:t>
                </a:r>
                <a:r>
                  <a:rPr kumimoji="1" lang="ja-JP" altLang="en-US" dirty="0">
                    <a:solidFill>
                      <a:srgbClr val="FF0000"/>
                    </a:solidFill>
                  </a:rPr>
                  <a:t>→ </a:t>
                </a:r>
                <a:r>
                  <a:rPr kumimoji="1" lang="en-US" altLang="ja-JP" dirty="0">
                    <a:solidFill>
                      <a:srgbClr val="FF0000"/>
                    </a:solidFill>
                  </a:rPr>
                  <a:t>small time constant    c.f.)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kumimoji="1"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endParaRPr kumimoji="1" lang="en-US" altLang="ja-JP" dirty="0"/>
              </a:p>
              <a:p>
                <a:pPr>
                  <a:buFont typeface="Yu Gothic UI" panose="020B0500000000000000" pitchFamily="50" charset="-128"/>
                  <a:buChar char="×"/>
                </a:pPr>
                <a:r>
                  <a:rPr kumimoji="1" lang="en-US" altLang="ja-JP" dirty="0">
                    <a:solidFill>
                      <a:srgbClr val="0000D8"/>
                    </a:solidFill>
                  </a:rPr>
                  <a:t>Necessary for large bias supply.</a:t>
                </a:r>
                <a:endParaRPr kumimoji="1" lang="ja-JP" altLang="en-US" dirty="0">
                  <a:solidFill>
                    <a:srgbClr val="0000D8"/>
                  </a:solidFill>
                </a:endParaRP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9F7EE6C2-D71A-410A-AC11-0D87F4C048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70" t="-9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0F62B82-E053-455A-AFFE-B3CB25ED65E4}"/>
              </a:ext>
            </a:extLst>
          </p:cNvPr>
          <p:cNvSpPr txBox="1"/>
          <p:nvPr/>
        </p:nvSpPr>
        <p:spPr>
          <a:xfrm>
            <a:off x="6096000" y="2275705"/>
            <a:ext cx="3891776" cy="1013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kumimoji="1" lang="en-US" altLang="ja-JP" sz="1600" dirty="0">
                <a:solidFill>
                  <a:prstClr val="black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Parallel connection (</a:t>
            </a:r>
            <a:r>
              <a:rPr kumimoji="1" lang="ja-JP" altLang="en-US" sz="1600" dirty="0">
                <a:solidFill>
                  <a:prstClr val="black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並列</a:t>
            </a:r>
            <a:r>
              <a:rPr kumimoji="1" lang="en-US" altLang="ja-JP" sz="1600" dirty="0">
                <a:solidFill>
                  <a:prstClr val="black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Yu Gothic UI" panose="020B0500000000000000" pitchFamily="50" charset="-128"/>
              <a:buChar char="○"/>
            </a:pPr>
            <a:r>
              <a:rPr kumimoji="1" lang="en-US" altLang="ja-JP" sz="1600" dirty="0">
                <a:solidFill>
                  <a:srgbClr val="FF00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Small bias supply</a:t>
            </a:r>
          </a:p>
          <a:p>
            <a:pPr marL="285750" lvl="0" indent="-285750" defTabSz="914400">
              <a:lnSpc>
                <a:spcPct val="90000"/>
              </a:lnSpc>
              <a:spcBef>
                <a:spcPts val="1000"/>
              </a:spcBef>
              <a:buFont typeface="Yu Gothic UI" panose="020B0500000000000000" pitchFamily="50" charset="-128"/>
              <a:buChar char="×"/>
            </a:pPr>
            <a:r>
              <a:rPr kumimoji="1" lang="en-US" altLang="ja-JP" sz="1600" dirty="0">
                <a:solidFill>
                  <a:srgbClr val="0000D8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Large time constant</a:t>
            </a:r>
            <a:endParaRPr kumimoji="1" lang="ja-JP" altLang="en-US" sz="1600" dirty="0">
              <a:solidFill>
                <a:srgbClr val="0000D8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21C91ED-119E-4086-9F97-6DFDB2B58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03 (Fri) NKS2 meeting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6540F58-5E48-4BD2-AF4F-1FD9845D5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#21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8301163"/>
      </p:ext>
    </p:extLst>
  </p:cSld>
  <p:clrMapOvr>
    <a:masterClrMapping/>
  </p:clrMapOvr>
</p:sld>
</file>

<file path=ppt/theme/theme1.xml><?xml version="1.0" encoding="utf-8"?>
<a:theme xmlns:a="http://schemas.openxmlformats.org/drawingml/2006/main" name="seminar_02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nar_02" id="{C1171E94-2110-450A-9346-1BD70DE9906E}" vid="{3C2E93C8-B6B3-48CF-8F41-9A0EDEBD1DEF}"/>
    </a:ext>
  </a:extLst>
</a:theme>
</file>

<file path=ppt/theme/theme2.xml><?xml version="1.0" encoding="utf-8"?>
<a:theme xmlns:a="http://schemas.openxmlformats.org/drawingml/2006/main" name="seminar01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nar01" id="{18FBF4ED-8204-4B78-95F5-552E1E431153}" vid="{BCB916D8-A2AD-462A-B410-68B35812B9FD}"/>
    </a:ext>
  </a:extLst>
</a:theme>
</file>

<file path=ppt/theme/theme3.xml><?xml version="1.0" encoding="utf-8"?>
<a:theme xmlns:a="http://schemas.openxmlformats.org/drawingml/2006/main" name="seminar_01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nar_01" id="{FBBCB237-14DA-439D-9B7B-9CE02D5C1056}" vid="{8D7AEC0D-9FFA-4277-AF29-E9BAEC5B07C9}"/>
    </a:ext>
  </a:extLst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seminar_02</Template>
  <TotalTime>787</TotalTime>
  <Words>834</Words>
  <Application>Microsoft Office PowerPoint</Application>
  <PresentationFormat>ワイド画面</PresentationFormat>
  <Paragraphs>158</Paragraphs>
  <Slides>28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3</vt:i4>
      </vt:variant>
      <vt:variant>
        <vt:lpstr>スライド タイトル</vt:lpstr>
      </vt:variant>
      <vt:variant>
        <vt:i4>28</vt:i4>
      </vt:variant>
    </vt:vector>
  </HeadingPairs>
  <TitlesOfParts>
    <vt:vector size="42" baseType="lpstr">
      <vt:lpstr>Yu Gothic UI</vt:lpstr>
      <vt:lpstr>Yu Gothic UI Light</vt:lpstr>
      <vt:lpstr>Yu Gothic UI Semibold</vt:lpstr>
      <vt:lpstr>Yu Gothic UI Semilight</vt:lpstr>
      <vt:lpstr>游ゴシック</vt:lpstr>
      <vt:lpstr>游ゴシック Light</vt:lpstr>
      <vt:lpstr>Arial</vt:lpstr>
      <vt:lpstr>Calibri</vt:lpstr>
      <vt:lpstr>Calibri Light</vt:lpstr>
      <vt:lpstr>Cambria Math</vt:lpstr>
      <vt:lpstr>Wingdings</vt:lpstr>
      <vt:lpstr>seminar_02</vt:lpstr>
      <vt:lpstr>seminar01</vt:lpstr>
      <vt:lpstr>seminar_01</vt:lpstr>
      <vt:lpstr>Status Report #21</vt:lpstr>
      <vt:lpstr>Timing resolution vs. QDC</vt:lpstr>
      <vt:lpstr>Decide MIP for scintillator</vt:lpstr>
      <vt:lpstr>Timing resolution vs. MIP (1) -from cable length dep.-</vt:lpstr>
      <vt:lpstr>Timing resolution vs. MIP (2) –thickness &amp; width dep.-</vt:lpstr>
      <vt:lpstr>PowerPoint プレゼンテーション</vt:lpstr>
      <vt:lpstr>PowerPoint プレゼンテーション</vt:lpstr>
      <vt:lpstr>PowerPoint プレゼンテーション</vt:lpstr>
      <vt:lpstr>New MPPC board</vt:lpstr>
      <vt:lpstr>New MPPC board</vt:lpstr>
      <vt:lpstr> Performance check</vt:lpstr>
      <vt:lpstr>To do next</vt:lpstr>
      <vt:lpstr>Back up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Status Report #21</dc:title>
  <dc:creator>Tomomasa Fujiwara</dc:creator>
  <cp:lastModifiedBy>Tomomasa Fujiwara</cp:lastModifiedBy>
  <cp:revision>9</cp:revision>
  <cp:lastPrinted>2020-04-02T11:55:34Z</cp:lastPrinted>
  <dcterms:created xsi:type="dcterms:W3CDTF">2020-03-26T05:07:51Z</dcterms:created>
  <dcterms:modified xsi:type="dcterms:W3CDTF">2020-04-03T07:14:17Z</dcterms:modified>
</cp:coreProperties>
</file>